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sc20lipetsk.ucoz.ru/sochi_2014/28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6621" y="119435"/>
            <a:ext cx="655771" cy="1391781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5" name="Picture 6" descr="http://www.ok-prometey.ru/assets/images/olimpia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1085" y="4080932"/>
            <a:ext cx="5754401" cy="260993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2052" name="WordArt 6"/>
          <p:cNvSpPr>
            <a:spLocks noChangeArrowheads="1" noChangeShapeType="1" noTextEdit="1"/>
          </p:cNvSpPr>
          <p:nvPr/>
        </p:nvSpPr>
        <p:spPr bwMode="auto">
          <a:xfrm>
            <a:off x="323850" y="1412875"/>
            <a:ext cx="8497888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Символы и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талисманы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Олимпиады</a:t>
            </a:r>
          </a:p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Сочи-2014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yugopolis.ru/data/mediadb/2383/0000/0553/553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1357313"/>
            <a:ext cx="571500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www.coins-mos.ru/published/publicdata/COINSM87WA/attachments/SC/products_pictures/7089%20%20_th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214422"/>
            <a:ext cx="6011418" cy="4484255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arad38.ru/upload/cats/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571480"/>
            <a:ext cx="5072098" cy="6081535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3" name="Picture 4" descr="http://sc20lipetsk.ucoz.ru/sochi_2014/280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1514071" cy="3214710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7" descr="Церемония зажжения олимпийского ог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251" y="243453"/>
            <a:ext cx="8263464" cy="633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20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88913"/>
            <a:ext cx="504031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9" descr="jfolm12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2781300"/>
            <a:ext cx="4511675" cy="341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c20lipetsk.ucoz.ru/sochi_2014/28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28"/>
            <a:ext cx="1177611" cy="250033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6147" name="Picture 7" descr="6970455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88913"/>
            <a:ext cx="666273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8" descr="321709127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2997200"/>
            <a:ext cx="3744912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9" descr="image15444686_edc554ad566903ef3b6f3a061aaa3c7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0200" y="3644900"/>
            <a:ext cx="4673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sochi2014_fire_b03__8t38cv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3025" y="0"/>
            <a:ext cx="92170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168.am/wp-content/uploads/2012/08/-e13438958567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857232"/>
            <a:ext cx="6536024" cy="4364382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personasochi.ru/_nw/0/0523506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714356"/>
            <a:ext cx="4500613" cy="5625767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c.pics.livejournal.com/drugoi/484155/7185079/7185079_original.jpg"/>
          <p:cNvPicPr>
            <a:picLocks noChangeAspect="1" noChangeArrowheads="1"/>
          </p:cNvPicPr>
          <p:nvPr/>
        </p:nvPicPr>
        <p:blipFill>
          <a:blip r:embed="rId2"/>
          <a:srcRect r="3128"/>
          <a:stretch>
            <a:fillRect/>
          </a:stretch>
        </p:blipFill>
        <p:spPr bwMode="auto">
          <a:xfrm>
            <a:off x="1928813" y="857250"/>
            <a:ext cx="5643562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PresentationFormat>Экран (4:3)</PresentationFormat>
  <Paragraphs>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Masha</cp:lastModifiedBy>
  <cp:revision>1</cp:revision>
  <dcterms:modified xsi:type="dcterms:W3CDTF">2014-04-08T17:04:54Z</dcterms:modified>
</cp:coreProperties>
</file>