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6FB1E-5759-4A77-80A8-5FAF9AF17E2D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2CFE3-6732-444B-A3C5-E7C80CE728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014C-C000-4B9F-A31D-B5627AE0E4F6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C1D50-E055-4430-A7C7-A8420DCFD4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014C-C000-4B9F-A31D-B5627AE0E4F6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C1D50-E055-4430-A7C7-A8420DCFD4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014C-C000-4B9F-A31D-B5627AE0E4F6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C1D50-E055-4430-A7C7-A8420DCFD4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014C-C000-4B9F-A31D-B5627AE0E4F6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C1D50-E055-4430-A7C7-A8420DCFD4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014C-C000-4B9F-A31D-B5627AE0E4F6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C1D50-E055-4430-A7C7-A8420DCFD4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014C-C000-4B9F-A31D-B5627AE0E4F6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C1D50-E055-4430-A7C7-A8420DCFD4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014C-C000-4B9F-A31D-B5627AE0E4F6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C1D50-E055-4430-A7C7-A8420DCFD4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014C-C000-4B9F-A31D-B5627AE0E4F6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C1D50-E055-4430-A7C7-A8420DCFD4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014C-C000-4B9F-A31D-B5627AE0E4F6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C1D50-E055-4430-A7C7-A8420DCFD4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014C-C000-4B9F-A31D-B5627AE0E4F6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C1D50-E055-4430-A7C7-A8420DCFD4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014C-C000-4B9F-A31D-B5627AE0E4F6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C1D50-E055-4430-A7C7-A8420DCFD4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2014C-C000-4B9F-A31D-B5627AE0E4F6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C1D50-E055-4430-A7C7-A8420DCFD4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4857760"/>
            <a:ext cx="5486400" cy="91441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Овощи</a:t>
            </a:r>
            <a:endParaRPr lang="ru-RU" sz="3600" dirty="0"/>
          </a:p>
        </p:txBody>
      </p:sp>
      <p:pic>
        <p:nvPicPr>
          <p:cNvPr id="7" name="Рисунок 6" descr="http://im4-tub-ru.yandex.net/i?id=579214488-06-72&amp;n=21"/>
          <p:cNvPicPr>
            <a:picLocks noGrp="1"/>
          </p:cNvPicPr>
          <p:nvPr>
            <p:ph type="pic" idx="1"/>
          </p:nvPr>
        </p:nvPicPr>
        <p:blipFill>
          <a:blip r:embed="rId2" cstate="print"/>
          <a:srcRect l="12547" r="12547" b="10270"/>
          <a:stretch>
            <a:fillRect/>
          </a:stretch>
        </p:blipFill>
        <p:spPr bwMode="auto">
          <a:xfrm>
            <a:off x="1571604" y="571480"/>
            <a:ext cx="6215106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715016"/>
            <a:ext cx="6637364" cy="457184"/>
          </a:xfrm>
        </p:spPr>
        <p:txBody>
          <a:bodyPr>
            <a:normAutofit/>
          </a:bodyPr>
          <a:lstStyle/>
          <a:p>
            <a:pPr algn="r"/>
            <a:r>
              <a:rPr lang="ru-RU" sz="1600" b="1" dirty="0" smtClean="0"/>
              <a:t>Составила: Кузина Т. Н.</a:t>
            </a:r>
            <a:endParaRPr lang="ru-RU" sz="16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Огород на грядке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http://floweryvale.ru/images/stories/2011/03/Ogorod_03.jpg"/>
          <p:cNvPicPr>
            <a:picLocks noGrp="1"/>
          </p:cNvPicPr>
          <p:nvPr>
            <p:ph idx="1"/>
          </p:nvPr>
        </p:nvPicPr>
        <p:blipFill>
          <a:blip r:embed="rId2" cstate="print"/>
          <a:srcRect l="10420" r="10420"/>
          <a:stretch>
            <a:fillRect/>
          </a:stretch>
        </p:blipFill>
        <p:spPr bwMode="auto">
          <a:xfrm>
            <a:off x="1214414" y="1357298"/>
            <a:ext cx="6858047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Капуста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http://nifiga-sebe.ru/uploads/posts/2009-03/thumbs/1236869371_28_bulkish.ru.jpg"/>
          <p:cNvPicPr>
            <a:picLocks noGrp="1"/>
          </p:cNvPicPr>
          <p:nvPr>
            <p:ph idx="1"/>
          </p:nvPr>
        </p:nvPicPr>
        <p:blipFill>
          <a:blip r:embed="rId2" cstate="print"/>
          <a:srcRect t="16518" b="16518"/>
          <a:stretch>
            <a:fillRect/>
          </a:stretch>
        </p:blipFill>
        <p:spPr bwMode="auto">
          <a:xfrm>
            <a:off x="1142976" y="1142984"/>
            <a:ext cx="7358114" cy="5072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Картофель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http://img1.liveinternet.ru/images/attach/c/4/84/456/84456635_patates.jpg"/>
          <p:cNvPicPr>
            <a:picLocks noGrp="1"/>
          </p:cNvPicPr>
          <p:nvPr>
            <p:ph idx="1"/>
          </p:nvPr>
        </p:nvPicPr>
        <p:blipFill>
          <a:blip r:embed="rId2" cstate="print"/>
          <a:srcRect t="12500" b="12500"/>
          <a:stretch>
            <a:fillRect/>
          </a:stretch>
        </p:blipFill>
        <p:spPr bwMode="auto">
          <a:xfrm>
            <a:off x="1285852" y="1643050"/>
            <a:ext cx="6715171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Морковь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http://img1.liveinternet.ru/images/attach/c/5/86/379/86379669_2.jpg"/>
          <p:cNvPicPr>
            <a:picLocks noGrp="1"/>
          </p:cNvPicPr>
          <p:nvPr>
            <p:ph idx="1"/>
          </p:nvPr>
        </p:nvPicPr>
        <p:blipFill>
          <a:blip r:embed="rId2" cstate="print"/>
          <a:srcRect l="5556" r="5556"/>
          <a:stretch>
            <a:fillRect/>
          </a:stretch>
        </p:blipFill>
        <p:spPr bwMode="auto">
          <a:xfrm>
            <a:off x="1285853" y="1142984"/>
            <a:ext cx="6572296" cy="4939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Огурцы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http://www.fuzing.com/members/2/94/00025294/30536.300x300.jpg"/>
          <p:cNvPicPr>
            <a:picLocks noGrp="1"/>
          </p:cNvPicPr>
          <p:nvPr>
            <p:ph idx="1"/>
          </p:nvPr>
        </p:nvPicPr>
        <p:blipFill>
          <a:blip r:embed="rId2" cstate="print"/>
          <a:srcRect t="441" b="441"/>
          <a:stretch>
            <a:fillRect/>
          </a:stretch>
        </p:blipFill>
        <p:spPr bwMode="auto">
          <a:xfrm>
            <a:off x="1285852" y="1428736"/>
            <a:ext cx="6715172" cy="4643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Свекла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http://im1-tub-ru.yandex.net/i?id=434485775-13-72&amp;n=21"/>
          <p:cNvPicPr>
            <a:picLocks noGrp="1"/>
          </p:cNvPicPr>
          <p:nvPr>
            <p:ph idx="1"/>
          </p:nvPr>
        </p:nvPicPr>
        <p:blipFill>
          <a:blip r:embed="rId2" cstate="print"/>
          <a:srcRect t="12000" b="12000"/>
          <a:stretch>
            <a:fillRect/>
          </a:stretch>
        </p:blipFill>
        <p:spPr bwMode="auto">
          <a:xfrm>
            <a:off x="1214414" y="1571612"/>
            <a:ext cx="6929486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Лук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http://www.umaissho.jp/name/photo/p0190-photo3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668620"/>
            <a:ext cx="6858048" cy="476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«Найди знакомые овощи»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ov5 253x300 &amp;Ocy;&amp;vcy;&amp;ocy;&amp;shchcy;&amp;icy; &amp;kcy;&amp;acy;&amp;rcy;&amp;tcy;&amp;icy;&amp;ncy;&amp;kcy;&amp;icy;"/>
          <p:cNvPicPr>
            <a:picLocks noGrp="1"/>
          </p:cNvPicPr>
          <p:nvPr>
            <p:ph idx="1"/>
          </p:nvPr>
        </p:nvPicPr>
        <p:blipFill>
          <a:blip r:embed="rId2" cstate="print"/>
          <a:srcRect t="18375" b="18375"/>
          <a:stretch>
            <a:fillRect/>
          </a:stretch>
        </p:blipFill>
        <p:spPr bwMode="auto">
          <a:xfrm>
            <a:off x="1428728" y="1500174"/>
            <a:ext cx="6357982" cy="4786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3">
      <a:dk1>
        <a:sysClr val="windowText" lastClr="000000"/>
      </a:dk1>
      <a:lt1>
        <a:srgbClr val="FFFF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Words>22</Words>
  <Application>Microsoft Office PowerPoint</Application>
  <PresentationFormat>Экран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Овощи</vt:lpstr>
      <vt:lpstr>Огород на грядке </vt:lpstr>
      <vt:lpstr>Капуста </vt:lpstr>
      <vt:lpstr>Картофель </vt:lpstr>
      <vt:lpstr>Морковь </vt:lpstr>
      <vt:lpstr>Огурцы </vt:lpstr>
      <vt:lpstr>Свекла </vt:lpstr>
      <vt:lpstr>Лук </vt:lpstr>
      <vt:lpstr>«Найди знакомые овощи»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Овощи</dc:title>
  <dc:creator>таня</dc:creator>
  <cp:lastModifiedBy>таня</cp:lastModifiedBy>
  <cp:revision>18</cp:revision>
  <dcterms:created xsi:type="dcterms:W3CDTF">2014-04-13T12:20:40Z</dcterms:created>
  <dcterms:modified xsi:type="dcterms:W3CDTF">2014-04-13T14:39:15Z</dcterms:modified>
</cp:coreProperties>
</file>