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2067-96CA-4503-868C-CF66B0F281AE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23F81-E79D-4B8E-8D1F-6568C1C27C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ГБДОУ детский сад № 53 Красносельского района Санкт - Петербурга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321471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ПРОЕКТ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    «Огород на подоконнике»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        (2 младшая группа №3)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Воспитатели: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Артеменко Д.А.</a:t>
            </a:r>
          </a:p>
          <a:p>
            <a:pPr algn="r"/>
            <a:r>
              <a:rPr lang="ru-RU" b="1" dirty="0" smtClean="0">
                <a:solidFill>
                  <a:schemeClr val="tx2"/>
                </a:solidFill>
              </a:rPr>
              <a:t>Лоншакова М.В.</a:t>
            </a:r>
          </a:p>
          <a:p>
            <a:pPr algn="r"/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2014 год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Посадка лука, чеснока,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Задачи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• Учить детей узнавать овощи – лук, чеснок . . . </a:t>
            </a:r>
          </a:p>
          <a:p>
            <a:r>
              <a:rPr lang="ru-RU" dirty="0" smtClean="0"/>
              <a:t>• Закрепить знания о потребностях растения в земле, воде, свете. </a:t>
            </a:r>
          </a:p>
          <a:p>
            <a:r>
              <a:rPr lang="ru-RU" dirty="0" smtClean="0"/>
              <a:t>• Показать и рассказать детям для чего и как сажают эти овощи. </a:t>
            </a:r>
          </a:p>
          <a:p>
            <a:r>
              <a:rPr lang="ru-RU" dirty="0" smtClean="0"/>
              <a:t>• Закрепить представление о последовательности трудового процесса. </a:t>
            </a:r>
          </a:p>
          <a:p>
            <a:r>
              <a:rPr lang="ru-RU" dirty="0" smtClean="0"/>
              <a:t>• Развивать речь детей и активизировать их словарь. </a:t>
            </a:r>
          </a:p>
          <a:p>
            <a:r>
              <a:rPr lang="ru-RU" dirty="0" smtClean="0"/>
              <a:t>• Воспитывать желание самим выращивать овощи. </a:t>
            </a:r>
          </a:p>
          <a:p>
            <a:r>
              <a:rPr lang="ru-RU" dirty="0" smtClean="0"/>
              <a:t>. </a:t>
            </a:r>
            <a:r>
              <a:rPr lang="ru-RU" dirty="0" err="1" smtClean="0"/>
              <a:t>Физминутка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Дети сажают растения под руководством воспитателя. </a:t>
            </a:r>
          </a:p>
          <a:p>
            <a:r>
              <a:rPr lang="ru-RU" dirty="0" smtClean="0"/>
              <a:t>. Фиксировать рост лука  рисунками.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Работа с родителями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-</a:t>
            </a:r>
            <a:r>
              <a:rPr lang="ru-RU" dirty="0" smtClean="0"/>
              <a:t>Предложить родителям посадить вместе с ребенком свой «огород» для закрепления знаний о растениях (овощах</a:t>
            </a:r>
            <a:r>
              <a:rPr lang="ru-RU" dirty="0" smtClean="0"/>
              <a:t>).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Привлечение родителей к подбору иллюстраций и книг по теме «Овощи и фрукты»</a:t>
            </a:r>
          </a:p>
          <a:p>
            <a:pPr lvl="0"/>
            <a:r>
              <a:rPr lang="ru-RU" dirty="0" smtClean="0"/>
              <a:t>Привлечение родителей к изготовлению поделок из яблок «Яблочная страна»</a:t>
            </a:r>
          </a:p>
          <a:p>
            <a:pPr lvl="0"/>
            <a:r>
              <a:rPr lang="ru-RU" dirty="0" smtClean="0"/>
              <a:t>Помощь родителей в изготовлении папки «Семейные овощные блюда»</a:t>
            </a:r>
          </a:p>
          <a:p>
            <a:pPr lvl="0"/>
            <a:r>
              <a:rPr lang="ru-RU" dirty="0" smtClean="0"/>
              <a:t>Оказание помощи в оформлении фотовыставки «Урожай у нас хорош!»</a:t>
            </a:r>
          </a:p>
          <a:p>
            <a:pPr lvl="0"/>
            <a:r>
              <a:rPr lang="ru-RU" dirty="0" smtClean="0"/>
              <a:t>Подготовка информации к презентации «Витаминный калейдоскоп»</a:t>
            </a:r>
          </a:p>
          <a:p>
            <a:pPr lvl="0"/>
            <a:r>
              <a:rPr lang="ru-RU" dirty="0" smtClean="0"/>
              <a:t>Помощь родителей в распечатке раскрасок для занятий по теме «Витаминный калейдоскоп»</a:t>
            </a:r>
          </a:p>
          <a:p>
            <a:pPr lvl="0"/>
            <a:r>
              <a:rPr lang="ru-RU" dirty="0" smtClean="0"/>
              <a:t>Изготовление книжек-малышек по теме «Овощи и фрукты»</a:t>
            </a:r>
          </a:p>
          <a:p>
            <a:pPr lvl="0"/>
            <a:r>
              <a:rPr lang="ru-RU" dirty="0" smtClean="0"/>
              <a:t>Помощь в подборе загадок и стихов по теме.</a:t>
            </a:r>
          </a:p>
          <a:p>
            <a:pPr lvl="0"/>
            <a:r>
              <a:rPr lang="ru-RU" dirty="0" smtClean="0"/>
              <a:t>Привлечение родителей в приобретении муляжей овощей и фруктов</a:t>
            </a:r>
          </a:p>
          <a:p>
            <a:pPr lvl="0"/>
            <a:r>
              <a:rPr lang="ru-RU" dirty="0" smtClean="0"/>
              <a:t>Привлечение родителей в приобретении настольных игр</a:t>
            </a:r>
            <a:r>
              <a:rPr lang="ru-RU" dirty="0" smtClean="0"/>
              <a:t>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План </a:t>
            </a:r>
            <a:r>
              <a:rPr lang="ru-RU" b="1" dirty="0" smtClean="0"/>
              <a:t>экспериментальной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Земля</a:t>
            </a:r>
            <a:endParaRPr lang="ru-RU" dirty="0" smtClean="0"/>
          </a:p>
          <a:p>
            <a:r>
              <a:rPr lang="ru-RU" dirty="0" smtClean="0"/>
              <a:t>Название мероприятия: Узнаем какая земля.</a:t>
            </a:r>
          </a:p>
          <a:p>
            <a:r>
              <a:rPr lang="ru-RU" dirty="0" smtClean="0"/>
              <a:t>Цель: Выявить свойства земли: черного цвета, сыпется</a:t>
            </a:r>
          </a:p>
          <a:p>
            <a:r>
              <a:rPr lang="ru-RU" dirty="0" smtClean="0"/>
              <a:t>Материал, оборудование: земля в контейнерах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Вода</a:t>
            </a:r>
            <a:endParaRPr lang="ru-RU" dirty="0" smtClean="0"/>
          </a:p>
          <a:p>
            <a:r>
              <a:rPr lang="ru-RU" dirty="0" smtClean="0"/>
              <a:t>Название мероприятия:  Вода и растения</a:t>
            </a:r>
          </a:p>
          <a:p>
            <a:r>
              <a:rPr lang="ru-RU" dirty="0" smtClean="0"/>
              <a:t>Цель: Выявить насколько вода необходима для роста растений</a:t>
            </a:r>
          </a:p>
          <a:p>
            <a:r>
              <a:rPr lang="ru-RU" dirty="0" smtClean="0"/>
              <a:t>Материал, оборудование: 2 контейнера с землей и проросшими ростками (один поливают регулярно, второй не поливается совсем)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Солнце</a:t>
            </a:r>
            <a:endParaRPr lang="ru-RU" dirty="0" smtClean="0"/>
          </a:p>
          <a:p>
            <a:r>
              <a:rPr lang="ru-RU" dirty="0" smtClean="0"/>
              <a:t>Название мероприятия:  Солнце и растения</a:t>
            </a:r>
          </a:p>
          <a:p>
            <a:r>
              <a:rPr lang="ru-RU" dirty="0" smtClean="0"/>
              <a:t>Цель: Определить роль солнца в жизни растений</a:t>
            </a:r>
          </a:p>
          <a:p>
            <a:r>
              <a:rPr lang="ru-RU" dirty="0" smtClean="0"/>
              <a:t>Материал, оборудование: 2 контейнера с землей и проросшими ростками (один стоит на солнышке, другой поместили в темную комнату)</a:t>
            </a:r>
          </a:p>
          <a:p>
            <a:r>
              <a:rPr lang="ru-RU" dirty="0" smtClean="0"/>
              <a:t> </a:t>
            </a:r>
            <a:r>
              <a:rPr lang="ru-RU" b="1" dirty="0" smtClean="0"/>
              <a:t>Человек</a:t>
            </a:r>
            <a:endParaRPr lang="ru-RU" dirty="0" smtClean="0"/>
          </a:p>
          <a:p>
            <a:r>
              <a:rPr lang="ru-RU" dirty="0" smtClean="0"/>
              <a:t>Название мероприятия:  Человек и растения</a:t>
            </a:r>
          </a:p>
          <a:p>
            <a:r>
              <a:rPr lang="ru-RU" dirty="0" smtClean="0"/>
              <a:t>Цель: Выявить насколько растения нуждаются в уходе человека</a:t>
            </a:r>
          </a:p>
          <a:p>
            <a:r>
              <a:rPr lang="ru-RU" dirty="0" smtClean="0"/>
              <a:t>Материал, оборудование: 2 контейнера с землей и ростками ( один контейнер дети поливают, рыхлят землю, выбирают солнечное место, другой не поливают, не рыхлят землю, поставили в темное место).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9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4152912" cy="3114684"/>
          </a:xfrm>
        </p:spPr>
      </p:pic>
      <p:pic>
        <p:nvPicPr>
          <p:cNvPr id="25602" name="Picture 2" descr="C:\Documents and Settings\Maria\Рабочий стол\Новая папка (4)\DSCN2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071678"/>
            <a:ext cx="4929222" cy="3340583"/>
          </a:xfrm>
          <a:prstGeom prst="rect">
            <a:avLst/>
          </a:prstGeom>
          <a:noFill/>
        </p:spPr>
      </p:pic>
      <p:pic>
        <p:nvPicPr>
          <p:cNvPr id="7" name="Рисунок 6" descr="C:\Documents and Settings\Maria\Рабочий стол\Новая папка (4)\DSCN29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3645989" cy="273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7758138" cy="50006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6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857232"/>
            <a:ext cx="3008313" cy="5715040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: информационный - экспериментальный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Раздел программы: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ознакомление  с окружающим миром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воспитатели, родители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краткосрочный (апрель - май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Maria\Рабочий стол\лук\7309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00108"/>
            <a:ext cx="4893082" cy="3673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проблемы: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младшего дошкольного возраста в недостаточной степени имеют представления о растениях - овощах, о том, где они растут, о необходимых условиях их роста, их интерес к познавательно-исследовательской деятельности недостаточно развит.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Предполагаемый  результат: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Дети получат знания о том, что растения живые, их поливают, сажа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ют, выращивают из семян.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Дети получат представления о труде взрослых, научатся правильно называть трудовые действия.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Проводимая работа позволяет воспитывать трудолюбие, бережное отношение к растениям.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Все участники проекта (дети, воспитатели, родители) получат положительные эмоции от полученных результатов.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Дать знания, что растения живые, их поливают, сажают, выращивают из семян. Расширить знания и представления детей о полезных свойствах овощей (лука, чеснока, укропа, щавеля, редиса, салата, огурцов) их строении и условиях, необходимых для их роста.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Уточнить представления о труде взрослых, учить детей правильно называть трудовые действия.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Воспитывать трудолюбие, бережное отношение к растениям.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Получить положительные эмоции от полученных результатов.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Обогащать словарный запас, развивать связную речь детей.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проекта: работа с дошкольниками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родителями: в результате реализации проекта «Огород на окне»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Работа с дошкольниками включает в </a:t>
            </a:r>
            <a:r>
              <a:rPr lang="ru-RU" b="1" dirty="0" smtClean="0"/>
              <a:t>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дошкольниками включает в себя: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Экспериментальная  деятельность   детей: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(Грядка  « Мой  лучок »: каждый ребёнок посадит луковицу) 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Чтение сказки - «</a:t>
            </a:r>
            <a:r>
              <a:rPr lang="ru-RU" sz="3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Чипполино</a:t>
            </a:r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(сокращенный вариант)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Подбор и рассматривание иллюстраций овощей  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Организация и проведение занятия: «Огород на окне». 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Посадка овощей: лука, чеснока, укропа, огурцов 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Проведение наблюдений за ростом лука с зарисовкой изменений в росте. 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-Уход за посаженными растениями (полив, рыхление почвы) .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Подбор и чтение художественной литературы. 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-Подбор и отгадывание загадок по теме «Овощи».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-Разучивание  стихов по  теме  «Овощи»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Организация и проведение занятия по рисованию: «Однажды хозяйка с базара пришла… » (с использованием трафаретов) 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-Аппликация « Вот какой мой лучок! »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Аппликация «Бедный зайчик заболел – ничего с утра не ел… »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«Однажды хозяйка с базара пришла… »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-Лепка «Овощи и маленькие»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песни «</a:t>
            </a:r>
            <a:r>
              <a:rPr lang="ru-RU" sz="3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Огородная-хороводная</a:t>
            </a:r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-Организация и проведение дидактических игр для закрепления знаний об овощах: «Чудесный мешочек», « «Что сажают в огороде», «Угадай по описанию», «Сложи картинку», «Угадай на вкус», «Угадай по запаху», «Четвертый - лишний»,  Лото «Найди пару»</a:t>
            </a:r>
          </a:p>
          <a:p>
            <a:r>
              <a:rPr lang="ru-RU" sz="3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Оформление огорода в стиле маленького сельского дворика, где живут дедушка и бабушка. Они «выращивают» овощи на грядках. Дети в игровой форме знакомятся с бытом и хозяйством, обитателями сельского дворика, с орудиями труда, сельскохозяйственной техникой, наблюдают за ростом растений. 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Documents and Settings\Maria\Рабочий стол\лук\07cefb1b6eda459ee8c19428bdbdbc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428736"/>
            <a:ext cx="4347576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Лепка «Овощи большие и маленькие</a:t>
            </a:r>
            <a:r>
              <a:rPr lang="ru-RU" b="1" dirty="0" smtClean="0"/>
              <a:t>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Закрепить знания детей об овощах. Упражнять в умении лепить предметы круглой формы, разной величины. Учить передавать впечатления от окружающего мира. </a:t>
            </a:r>
          </a:p>
          <a:p>
            <a:r>
              <a:rPr lang="ru-RU" dirty="0" smtClean="0"/>
              <a:t>Ход занятия:</a:t>
            </a:r>
          </a:p>
          <a:p>
            <a:r>
              <a:rPr lang="ru-RU" dirty="0" smtClean="0"/>
              <a:t>Поговорить с детьми об овощах. Рассмотреть их, сравнить по величине (лук большой и маленький). Предложить вспомнить и показать руками в воздухе, как лепить предметы круглой формы. </a:t>
            </a:r>
          </a:p>
          <a:p>
            <a:r>
              <a:rPr lang="ru-RU" dirty="0" smtClean="0"/>
              <a:t>Выполнение работы детьми. Индивидуальная помощь тем детям, которые испытывают затруднения. В конце занятия положительная оценка, обратить внимание на лучшие работы.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Аппликация «Бедный зайчик заболел – ничего с утра не ел… »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Задачи </a:t>
            </a:r>
            <a:r>
              <a:rPr lang="ru-RU" b="1" dirty="0" smtClean="0"/>
              <a:t>: </a:t>
            </a:r>
            <a:endParaRPr lang="ru-RU" dirty="0" smtClean="0"/>
          </a:p>
          <a:p>
            <a:r>
              <a:rPr lang="ru-RU" dirty="0" smtClean="0"/>
              <a:t>Закрепить знания детей об овощах. Закреплять знания о форме, величине. Упражнять в правильном использовании приемов наклеивания. </a:t>
            </a:r>
          </a:p>
          <a:p>
            <a:r>
              <a:rPr lang="ru-RU" dirty="0" smtClean="0"/>
              <a:t>Ход занятия:</a:t>
            </a:r>
          </a:p>
          <a:p>
            <a:r>
              <a:rPr lang="ru-RU" dirty="0" smtClean="0"/>
              <a:t>Вызвать у детей желание помочь игровому персонажу – зайчику (накормить его морковкой, Обратить внимание детей на то, что нужно правильно располагать и приклеивать формы, стараться аккуратно пользоваться клеем.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Рисование «Однажды хозяйка с базара пришла… 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Вызвать у детей интерес к деятельности взрослых при покупке овощей на базаре. Продолжать знакомить с круглой, овальной формой, учить передавать ее особенности в рисунке. </a:t>
            </a:r>
          </a:p>
          <a:p>
            <a:r>
              <a:rPr lang="ru-RU" dirty="0" smtClean="0"/>
              <a:t>Ход занятия:</a:t>
            </a:r>
          </a:p>
          <a:p>
            <a:r>
              <a:rPr lang="ru-RU" dirty="0" smtClean="0"/>
              <a:t>Задать детям вопросы детям: - Ребята, вы ходили с мамой на базар? </a:t>
            </a:r>
          </a:p>
          <a:p>
            <a:r>
              <a:rPr lang="ru-RU" dirty="0" smtClean="0"/>
              <a:t>- Какие овощи вы там покупали? </a:t>
            </a:r>
          </a:p>
          <a:p>
            <a:r>
              <a:rPr lang="ru-RU" dirty="0" smtClean="0"/>
              <a:t>- В чем вы несли овощи домой? </a:t>
            </a:r>
          </a:p>
          <a:p>
            <a:r>
              <a:rPr lang="ru-RU" dirty="0" smtClean="0"/>
              <a:t>- Хотите услышать историю о том, как одна хозяйка ходила на базар за овощами? Чтение стихотворения Ю. </a:t>
            </a:r>
            <a:r>
              <a:rPr lang="ru-RU" dirty="0" err="1" smtClean="0"/>
              <a:t>Тувима</a:t>
            </a:r>
            <a:r>
              <a:rPr lang="ru-RU" dirty="0" smtClean="0"/>
              <a:t> «Овощи»</a:t>
            </a:r>
          </a:p>
          <a:p>
            <a:r>
              <a:rPr lang="ru-RU" dirty="0" smtClean="0"/>
              <a:t>- Какие овощи вы любите больше всего? Все овощи вкусные и полезные. Для того чтобы они больше не спорили давайте мы их все нарисуем. Дети по трафаретам обводят форму овоща, который выбирают сами, раскрашивают карандашами, не выходя за контур.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1047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ГБДОУ детский сад № 53 Красносельского района Санкт - Петербурга  </vt:lpstr>
      <vt:lpstr>  Информация</vt:lpstr>
      <vt:lpstr>Слайд 3</vt:lpstr>
      <vt:lpstr>Слайд 4</vt:lpstr>
      <vt:lpstr>Слайд 5</vt:lpstr>
      <vt:lpstr>Работа с дошкольниками включает в себя</vt:lpstr>
      <vt:lpstr>Лепка «Овощи большие и маленькие».</vt:lpstr>
      <vt:lpstr> Аппликация «Бедный зайчик заболел – ничего с утра не ел… »  </vt:lpstr>
      <vt:lpstr>Рисование «Однажды хозяйка с базара пришла… »</vt:lpstr>
      <vt:lpstr>Посадка лука, чеснока, </vt:lpstr>
      <vt:lpstr> Работа с родителями:</vt:lpstr>
      <vt:lpstr> План экспериментальной деятельности. 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53 Красносельского района Санкт - Петербурга  </dc:title>
  <dc:creator>Masha</dc:creator>
  <cp:lastModifiedBy>Masha</cp:lastModifiedBy>
  <cp:revision>3</cp:revision>
  <dcterms:created xsi:type="dcterms:W3CDTF">2014-04-10T14:47:26Z</dcterms:created>
  <dcterms:modified xsi:type="dcterms:W3CDTF">2014-04-13T13:17:30Z</dcterms:modified>
</cp:coreProperties>
</file>