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3" r:id="rId6"/>
    <p:sldId id="262" r:id="rId7"/>
    <p:sldId id="260" r:id="rId8"/>
    <p:sldId id="259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5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259632" y="3356992"/>
            <a:ext cx="7427168" cy="280831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«</a:t>
            </a:r>
            <a:r>
              <a:rPr lang="ru-RU" sz="3600" b="1" dirty="0" smtClean="0">
                <a:solidFill>
                  <a:srgbClr val="FF0000"/>
                </a:solidFill>
              </a:rPr>
              <a:t>Создание единого пространства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развития и воспитания детей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через формирование взаимодействия 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педагог </a:t>
            </a:r>
            <a:r>
              <a:rPr lang="en-US" sz="3600" b="1" dirty="0" smtClean="0">
                <a:solidFill>
                  <a:srgbClr val="FF0000"/>
                </a:solidFill>
              </a:rPr>
              <a:t>+ </a:t>
            </a:r>
            <a:r>
              <a:rPr lang="ru-RU" sz="3600" b="1" dirty="0" smtClean="0">
                <a:solidFill>
                  <a:srgbClr val="FF0000"/>
                </a:solidFill>
              </a:rPr>
              <a:t>ребенок </a:t>
            </a:r>
            <a:r>
              <a:rPr lang="en-US" sz="3600" b="1" dirty="0" smtClean="0">
                <a:solidFill>
                  <a:srgbClr val="FF0000"/>
                </a:solidFill>
              </a:rPr>
              <a:t>+</a:t>
            </a:r>
            <a:r>
              <a:rPr lang="ru-RU" sz="3600" b="1" dirty="0" smtClean="0">
                <a:solidFill>
                  <a:srgbClr val="FF0000"/>
                </a:solidFill>
              </a:rPr>
              <a:t> родитель»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0848"/>
            <a:ext cx="8229600" cy="4536504"/>
          </a:xfrm>
        </p:spPr>
        <p:txBody>
          <a:bodyPr/>
          <a:lstStyle/>
          <a:p>
            <a:r>
              <a:rPr lang="ru-RU" sz="2800" dirty="0" smtClean="0"/>
              <a:t>Семья и детский сад, имея свои особые функции, </a:t>
            </a:r>
            <a:br>
              <a:rPr lang="ru-RU" sz="2800" dirty="0" smtClean="0"/>
            </a:br>
            <a:r>
              <a:rPr lang="ru-RU" sz="2800" dirty="0" smtClean="0"/>
              <a:t>не могут заменить друг друга. </a:t>
            </a:r>
            <a:br>
              <a:rPr lang="ru-RU" sz="2800" dirty="0" smtClean="0"/>
            </a:br>
            <a:r>
              <a:rPr lang="ru-RU" sz="2800" dirty="0" smtClean="0"/>
              <a:t>Поэтому так важно установить доверительный контакт между родителями и сотрудниками ДОУ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19056" cy="6322714"/>
          </a:xfrm>
        </p:spPr>
        <p:txBody>
          <a:bodyPr/>
          <a:lstStyle/>
          <a:p>
            <a:r>
              <a:rPr lang="ru-RU" sz="2800" b="1" dirty="0" smtClean="0"/>
              <a:t>Закон «Об образовании», Типовое положение о дошкольном образовательном учреждении</a:t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400" b="1" dirty="0" smtClean="0"/>
              <a:t>Основная задача</a:t>
            </a:r>
            <a:r>
              <a:rPr lang="ru-RU" sz="2400" dirty="0" smtClean="0"/>
              <a:t>: Взаимодействие с семьей для обеспечения полноценного развития ребенка. Для обеспечения благоприятных условий жизни и воспитания ребенка, формирования основ полноценной, гармоничной личности необходимо укрепление и развитие тесной связи  и взаимодействия детского сада и семьи.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19056" cy="6322714"/>
          </a:xfrm>
        </p:spPr>
        <p:txBody>
          <a:bodyPr/>
          <a:lstStyle/>
          <a:p>
            <a:r>
              <a:rPr lang="ru-RU" sz="2800" b="1" dirty="0" smtClean="0"/>
              <a:t>Закон «Об образовании»</a:t>
            </a:r>
            <a:br>
              <a:rPr lang="ru-RU" sz="2800" b="1" dirty="0" smtClean="0"/>
            </a:br>
            <a:r>
              <a:rPr lang="ru-RU" sz="2800" b="1" dirty="0" smtClean="0"/>
              <a:t>ст. 18</a:t>
            </a:r>
            <a:br>
              <a:rPr lang="ru-RU" sz="2800" b="1" dirty="0" smtClean="0"/>
            </a:br>
            <a:r>
              <a:rPr lang="ru-RU" sz="2400" dirty="0" smtClean="0"/>
              <a:t>«Родители являются первыми педагогами. Они обязаны заложить основы физического, нравственного интеллектуального развития личности ребенка в раннем детском возрасте. Для воспитания детей дошкольного возраста, охраны и укрепления их физического и психического здоровья, развития индивидуальных способностей – в помощь семье действует сеть дошкольных образовательных учреждений»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237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19056" cy="6322714"/>
          </a:xfrm>
        </p:spPr>
        <p:txBody>
          <a:bodyPr/>
          <a:lstStyle/>
          <a:p>
            <a:r>
              <a:rPr lang="ru-RU" sz="2800" b="1" dirty="0" smtClean="0"/>
              <a:t>Семейный кодекс РФ ст.63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Родители несут ответственность за воспитание, здоровье, физическое, психическое, духовное и нравственное развитие ребенка. Обеспечение интересов детей должно быть предметом основной заботы их родителей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4750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19056" cy="6322714"/>
          </a:xfrm>
        </p:spPr>
        <p:txBody>
          <a:bodyPr/>
          <a:lstStyle/>
          <a:p>
            <a:r>
              <a:rPr lang="ru-RU" sz="2800" b="1" dirty="0" smtClean="0"/>
              <a:t>Концепция дошкольного воспитания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400" dirty="0" smtClean="0"/>
              <a:t>Семья и  детский сад в хронологическом ряду связаны формой преемственности, что обеспечивает непрерывное воспитание и обучение детей.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29163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32856"/>
            <a:ext cx="8229600" cy="4464496"/>
          </a:xfrm>
        </p:spPr>
        <p:txBody>
          <a:bodyPr/>
          <a:lstStyle/>
          <a:p>
            <a:pPr algn="l"/>
            <a:r>
              <a:rPr lang="ru-RU" sz="2000" dirty="0" smtClean="0"/>
              <a:t>Интеграция образовательных задач ДОУ и  семьи означает создание единого образовательного пространства развития ребенка, которое поддерживается как детским садом, так и семьей.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 smtClean="0"/>
              <a:t>Принципы такой работы: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/>
              <a:t>1. Непрерывность и единство общественного и семейного воспитания;</a:t>
            </a:r>
            <a:br>
              <a:rPr lang="ru-RU" sz="2000" dirty="0" smtClean="0"/>
            </a:br>
            <a:r>
              <a:rPr lang="ru-RU" sz="2000" dirty="0" smtClean="0"/>
              <a:t>2. Системность в работе;</a:t>
            </a:r>
            <a:br>
              <a:rPr lang="ru-RU" sz="2000" dirty="0" smtClean="0"/>
            </a:br>
            <a:r>
              <a:rPr lang="ru-RU" sz="2000" dirty="0" smtClean="0"/>
              <a:t>3. Плановость;</a:t>
            </a:r>
            <a:br>
              <a:rPr lang="ru-RU" sz="2000" dirty="0" smtClean="0"/>
            </a:br>
            <a:r>
              <a:rPr lang="ru-RU" sz="2000" dirty="0" smtClean="0"/>
              <a:t>4. Доверие и сотрудничество между педагогами и родителями.</a:t>
            </a:r>
            <a:br>
              <a:rPr lang="ru-RU" sz="2000" dirty="0" smtClean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1290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4392488"/>
          </a:xfrm>
        </p:spPr>
        <p:txBody>
          <a:bodyPr/>
          <a:lstStyle/>
          <a:p>
            <a:pPr algn="l"/>
            <a:r>
              <a:rPr lang="ru-RU" sz="2000" b="1" dirty="0" smtClean="0"/>
              <a:t>               Индикаторы эффективной работы детского сада с семьей:</a:t>
            </a:r>
            <a:br>
              <a:rPr lang="ru-RU" sz="2000" b="1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1. Возникновение дискуссий по инициативе родителей;</a:t>
            </a:r>
            <a:br>
              <a:rPr lang="ru-RU" sz="2000" dirty="0" smtClean="0"/>
            </a:br>
            <a:r>
              <a:rPr lang="ru-RU" sz="2000" dirty="0" smtClean="0"/>
              <a:t>2.  Увеличение числа вопросов к педагогу, касающихся формирования</a:t>
            </a:r>
            <a:br>
              <a:rPr lang="ru-RU" sz="2000" dirty="0" smtClean="0"/>
            </a:br>
            <a:r>
              <a:rPr lang="ru-RU" sz="2000" dirty="0"/>
              <a:t> </a:t>
            </a:r>
            <a:r>
              <a:rPr lang="ru-RU" sz="2000" dirty="0" smtClean="0"/>
              <a:t>     личности ребенка, его внутреннего мира;</a:t>
            </a:r>
            <a:br>
              <a:rPr lang="ru-RU" sz="2000" dirty="0" smtClean="0"/>
            </a:br>
            <a:r>
              <a:rPr lang="ru-RU" sz="2000" dirty="0" smtClean="0"/>
              <a:t>3. Размышления родителей о правильности используемых ими  методов</a:t>
            </a:r>
            <a:br>
              <a:rPr lang="ru-RU" sz="2000" dirty="0" smtClean="0"/>
            </a:br>
            <a:r>
              <a:rPr lang="ru-RU" sz="2000" dirty="0"/>
              <a:t> </a:t>
            </a:r>
            <a:r>
              <a:rPr lang="ru-RU" sz="2000" dirty="0" smtClean="0"/>
              <a:t>    воспитания;</a:t>
            </a:r>
            <a:br>
              <a:rPr lang="ru-RU" sz="2000" dirty="0" smtClean="0"/>
            </a:br>
            <a:r>
              <a:rPr lang="ru-RU" sz="2000" dirty="0" smtClean="0"/>
              <a:t>4. Повышение активности родителей при анализе педагогических </a:t>
            </a:r>
            <a:br>
              <a:rPr lang="ru-RU" sz="2000" dirty="0" smtClean="0"/>
            </a:br>
            <a:r>
              <a:rPr lang="ru-RU" sz="2000" dirty="0"/>
              <a:t> </a:t>
            </a:r>
            <a:r>
              <a:rPr lang="ru-RU" sz="2000" dirty="0" smtClean="0"/>
              <a:t>    ситуаций.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4392488"/>
          </a:xfrm>
        </p:spPr>
        <p:txBody>
          <a:bodyPr/>
          <a:lstStyle/>
          <a:p>
            <a:pPr algn="l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3313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102</TotalTime>
  <Words>70</Words>
  <Application>Microsoft Office PowerPoint</Application>
  <PresentationFormat>Экран (4:3)</PresentationFormat>
  <Paragraphs>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Шаблон 2</vt:lpstr>
      <vt:lpstr>«Создание единого пространства развития и воспитания детей через формирование взаимодействия  педагог + ребенок + родитель»</vt:lpstr>
      <vt:lpstr>Семья и детский сад, имея свои особые функции,  не могут заменить друг друга.  Поэтому так важно установить доверительный контакт между родителями и сотрудниками ДОУ</vt:lpstr>
      <vt:lpstr>Закон «Об образовании», Типовое положение о дошкольном образовательном учреждении  Основная задача: Взаимодействие с семьей для обеспечения полноценного развития ребенка. Для обеспечения благоприятных условий жизни и воспитания ребенка, формирования основ полноценной, гармоничной личности необходимо укрепление и развитие тесной связи  и взаимодействия детского сада и семьи. </vt:lpstr>
      <vt:lpstr>Закон «Об образовании» ст. 18 «Родители являются первыми педагогами. Они обязаны заложить основы физического, нравственного интеллектуального развития личности ребенка в раннем детском возрасте. Для воспитания детей дошкольного возраста, охраны и укрепления их физического и психического здоровья, развития индивидуальных способностей – в помощь семье действует сеть дошкольных образовательных учреждений»</vt:lpstr>
      <vt:lpstr>Семейный кодекс РФ ст.63  Родители несут ответственность за воспитание, здоровье, физическое, психическое, духовное и нравственное развитие ребенка. Обеспечение интересов детей должно быть предметом основной заботы их родителей</vt:lpstr>
      <vt:lpstr>Концепция дошкольного воспитания  Семья и  детский сад в хронологическом ряду связаны формой преемственности, что обеспечивает непрерывное воспитание и обучение детей.</vt:lpstr>
      <vt:lpstr>Интеграция образовательных задач ДОУ и  семьи означает создание единого образовательного пространства развития ребенка, которое поддерживается как детским садом, так и семьей.  Принципы такой работы:  1. Непрерывность и единство общественного и семейного воспитания; 2. Системность в работе; 3. Плановость; 4. Доверие и сотрудничество между педагогами и родителями. </vt:lpstr>
      <vt:lpstr>               Индикаторы эффективной работы детского сада с семьей:  1. Возникновение дискуссий по инициативе родителей; 2.  Увеличение числа вопросов к педагогу, касающихся формирования       личности ребенка, его внутреннего мира; 3. Размышления родителей о правильности используемых ими  методов      воспитания; 4. Повышение активности родителей при анализе педагогических       ситуаций.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«Создание единого пространства развития и воспитания детей через формирование взаимодействия  педагог + ребенок + родитель»</dc:title>
  <dc:creator>Q</dc:creator>
  <cp:lastModifiedBy>Q</cp:lastModifiedBy>
  <cp:revision>10</cp:revision>
  <dcterms:created xsi:type="dcterms:W3CDTF">2015-03-23T09:02:05Z</dcterms:created>
  <dcterms:modified xsi:type="dcterms:W3CDTF">2015-11-01T10:33:30Z</dcterms:modified>
</cp:coreProperties>
</file>