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Home\Desktop\картинки\0_3a863_5f0d106f_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0647"/>
            <a:ext cx="4262732" cy="634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612576" y="260647"/>
            <a:ext cx="6478488" cy="3744417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Умножение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числа 6!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122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Думай!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6*2=?</a:t>
            </a:r>
          </a:p>
          <a:p>
            <a:r>
              <a:rPr lang="ru-RU" sz="3600" b="1" dirty="0" smtClean="0"/>
              <a:t>6*3=?</a:t>
            </a:r>
          </a:p>
          <a:p>
            <a:r>
              <a:rPr lang="ru-RU" sz="3600" b="1" dirty="0" smtClean="0"/>
              <a:t>6*4=?</a:t>
            </a:r>
          </a:p>
          <a:p>
            <a:r>
              <a:rPr lang="ru-RU" sz="3600" b="1" dirty="0" smtClean="0"/>
              <a:t>6*5=?</a:t>
            </a:r>
          </a:p>
          <a:p>
            <a:r>
              <a:rPr lang="ru-RU" sz="3600" b="1" dirty="0" smtClean="0"/>
              <a:t>6*6=?</a:t>
            </a:r>
          </a:p>
          <a:p>
            <a:r>
              <a:rPr lang="ru-RU" sz="3600" b="1" dirty="0" smtClean="0"/>
              <a:t>6*7=?</a:t>
            </a:r>
          </a:p>
          <a:p>
            <a:r>
              <a:rPr lang="ru-RU" sz="3600" b="1" dirty="0" smtClean="0"/>
              <a:t>6*8=?</a:t>
            </a:r>
          </a:p>
          <a:p>
            <a:r>
              <a:rPr lang="ru-RU" sz="3600" b="1" dirty="0" smtClean="0"/>
              <a:t>6*9=?</a:t>
            </a:r>
            <a:endParaRPr lang="ru-RU" sz="3600" b="1" dirty="0"/>
          </a:p>
        </p:txBody>
      </p:sp>
      <p:pic>
        <p:nvPicPr>
          <p:cNvPr id="2050" name="Picture 2" descr="D:\Users\Home\Desktop\картинки\05110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276350"/>
            <a:ext cx="5645224" cy="4816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49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Подумай и реши: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373563"/>
          </a:xfrm>
        </p:spPr>
        <p:txBody>
          <a:bodyPr/>
          <a:lstStyle/>
          <a:p>
            <a:r>
              <a:rPr lang="ru-RU" dirty="0" smtClean="0"/>
              <a:t>Вычисли, используя таблицу умножения</a:t>
            </a:r>
          </a:p>
          <a:p>
            <a:r>
              <a:rPr lang="ru-RU" b="1" dirty="0" smtClean="0"/>
              <a:t>6*4=        6*2=        6*8=         6*3=</a:t>
            </a:r>
          </a:p>
          <a:p>
            <a:r>
              <a:rPr lang="ru-RU" b="1" dirty="0" smtClean="0"/>
              <a:t>6*9=         6*6=        6*1=         6*7=</a:t>
            </a:r>
          </a:p>
          <a:p>
            <a:endParaRPr lang="ru-RU" dirty="0"/>
          </a:p>
          <a:p>
            <a:r>
              <a:rPr lang="ru-RU" dirty="0" smtClean="0"/>
              <a:t>Сравни результаты!</a:t>
            </a:r>
          </a:p>
          <a:p>
            <a:r>
              <a:rPr lang="ru-RU" b="1" dirty="0" smtClean="0"/>
              <a:t>6*3 и 3*6      6*7 и 7*6  ????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8822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Вычисли!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(2*9):6=</a:t>
            </a:r>
          </a:p>
          <a:p>
            <a:r>
              <a:rPr lang="ru-RU" sz="3200" b="1" dirty="0" smtClean="0"/>
              <a:t>(24:6)*4=</a:t>
            </a:r>
          </a:p>
          <a:p>
            <a:r>
              <a:rPr lang="ru-RU" sz="3200" b="1" dirty="0" smtClean="0"/>
              <a:t>(30:6):6=</a:t>
            </a:r>
          </a:p>
          <a:p>
            <a:r>
              <a:rPr lang="ru-RU" sz="3200" b="1" dirty="0" smtClean="0"/>
              <a:t>(85-80)*6=</a:t>
            </a:r>
          </a:p>
          <a:p>
            <a:r>
              <a:rPr lang="ru-RU" sz="3200" b="1" dirty="0" smtClean="0"/>
              <a:t>(100-70):6=</a:t>
            </a:r>
          </a:p>
          <a:p>
            <a:r>
              <a:rPr lang="ru-RU" sz="3200" b="1" dirty="0" smtClean="0"/>
              <a:t>(55-30):5=</a:t>
            </a:r>
          </a:p>
          <a:p>
            <a:r>
              <a:rPr lang="ru-RU" sz="3200" b="1" dirty="0" smtClean="0"/>
              <a:t>(100-80)*1=</a:t>
            </a:r>
            <a:endParaRPr lang="ru-RU" sz="3200" b="1" dirty="0"/>
          </a:p>
        </p:txBody>
      </p:sp>
      <p:pic>
        <p:nvPicPr>
          <p:cNvPr id="4098" name="Picture 2" descr="D:\Users\Home\Desktop\картинки\x_8b7e06f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268760"/>
            <a:ext cx="5616624" cy="470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397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 задачу: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b="1" dirty="0" smtClean="0"/>
              <a:t>. 18 редисок связали в пучки, по 6 в каждом. Сколько пучков получилось?</a:t>
            </a:r>
            <a:endParaRPr lang="ru-RU" b="1" dirty="0"/>
          </a:p>
        </p:txBody>
      </p:sp>
      <p:pic>
        <p:nvPicPr>
          <p:cNvPr id="3074" name="Picture 2" descr="D:\Users\Home\Desktop\картинки\x_45859e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52936"/>
            <a:ext cx="5102695" cy="362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87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Найди часть от числа!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800" dirty="0" smtClean="0"/>
              <a:t>Найди </a:t>
            </a:r>
            <a:r>
              <a:rPr lang="ru-RU" sz="4800" b="1" dirty="0" smtClean="0"/>
              <a:t>шестую</a:t>
            </a:r>
            <a:r>
              <a:rPr lang="ru-RU" sz="4800" dirty="0" smtClean="0"/>
              <a:t> часть от числа:</a:t>
            </a:r>
          </a:p>
          <a:p>
            <a:pPr algn="ctr"/>
            <a:r>
              <a:rPr lang="ru-RU" sz="4800" b="1" dirty="0" smtClean="0"/>
              <a:t>12, 24, 48, 36, 54</a:t>
            </a:r>
          </a:p>
          <a:p>
            <a:pPr marL="0" indent="0">
              <a:buNone/>
            </a:pPr>
            <a:endParaRPr lang="ru-RU" sz="4800" dirty="0"/>
          </a:p>
          <a:p>
            <a:pPr marL="0" indent="0">
              <a:buNone/>
            </a:pP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44577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sz="5400" dirty="0" smtClean="0"/>
              <a:t>Катя съела 4 сливы. Это составило шестую часть слив, лежащих на тарелке. Сколько всего было слив?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6181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Повторение!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30 больше, чем 15</a:t>
            </a:r>
          </a:p>
          <a:p>
            <a:r>
              <a:rPr lang="ru-RU" b="1" dirty="0" smtClean="0"/>
              <a:t>9 меньше, чем 20</a:t>
            </a:r>
          </a:p>
          <a:p>
            <a:r>
              <a:rPr lang="ru-RU" b="1" dirty="0" smtClean="0"/>
              <a:t>25 больше, чем 5</a:t>
            </a:r>
          </a:p>
          <a:p>
            <a:r>
              <a:rPr lang="ru-RU" b="1" dirty="0" smtClean="0"/>
              <a:t>40 меньше, чем 100</a:t>
            </a:r>
          </a:p>
          <a:p>
            <a:r>
              <a:rPr lang="ru-RU" b="1" dirty="0" smtClean="0"/>
              <a:t>8 меньше, чем 24</a:t>
            </a:r>
          </a:p>
          <a:p>
            <a:r>
              <a:rPr lang="ru-RU" b="1" dirty="0" smtClean="0"/>
              <a:t>7 меньше, чем 40</a:t>
            </a:r>
          </a:p>
          <a:p>
            <a:r>
              <a:rPr lang="ru-RU" b="1" dirty="0" smtClean="0"/>
              <a:t>100 больше, чем 99?</a:t>
            </a:r>
            <a:endParaRPr lang="ru-RU" b="1" dirty="0"/>
          </a:p>
        </p:txBody>
      </p:sp>
      <p:pic>
        <p:nvPicPr>
          <p:cNvPr id="5122" name="Picture 2" descr="D:\Users\Home\Desktop\картинки\m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108" y="2708921"/>
            <a:ext cx="4447704" cy="33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6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Молодцы!</a:t>
            </a:r>
          </a:p>
          <a:p>
            <a:r>
              <a:rPr lang="ru-RU" sz="6600" dirty="0" smtClean="0"/>
              <a:t>Вы сегодня</a:t>
            </a:r>
          </a:p>
          <a:p>
            <a:r>
              <a:rPr lang="ru-RU" sz="6600" dirty="0" smtClean="0"/>
              <a:t> хорошо потрудились!</a:t>
            </a:r>
            <a:endParaRPr lang="ru-RU" sz="6600" dirty="0"/>
          </a:p>
        </p:txBody>
      </p:sp>
      <p:pic>
        <p:nvPicPr>
          <p:cNvPr id="6146" name="Picture 2" descr="D:\Users\Home\Desktop\картинки\0_5fbf7_5fb6ebf0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456" y="1988840"/>
            <a:ext cx="381642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86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36</TotalTime>
  <Words>199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Аптека</vt:lpstr>
      <vt:lpstr>Умножение  числа 6!</vt:lpstr>
      <vt:lpstr>Думай!</vt:lpstr>
      <vt:lpstr>Подумай и реши:</vt:lpstr>
      <vt:lpstr>Вычисли!</vt:lpstr>
      <vt:lpstr>Реши задачу:</vt:lpstr>
      <vt:lpstr>Найди часть от числа!</vt:lpstr>
      <vt:lpstr>Задача:</vt:lpstr>
      <vt:lpstr>Повторение!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Умножение  числа 6!</dc:title>
  <dc:creator>Home</dc:creator>
  <cp:lastModifiedBy>Home</cp:lastModifiedBy>
  <cp:revision>5</cp:revision>
  <dcterms:created xsi:type="dcterms:W3CDTF">2013-01-02T12:49:07Z</dcterms:created>
  <dcterms:modified xsi:type="dcterms:W3CDTF">2013-01-02T13:35:28Z</dcterms:modified>
</cp:coreProperties>
</file>