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68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2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39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58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64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76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8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3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95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33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91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78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1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19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70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08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59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7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35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96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97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28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08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40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6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43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71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5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04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81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09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91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63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16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15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97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34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6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283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59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94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152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144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527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67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148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2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9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437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353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061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657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783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298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425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9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051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45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082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207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960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006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669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143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86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9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6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94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73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73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9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07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Как мы можем позаботиться о лесе?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648072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Сбор мусора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56793"/>
            <a:ext cx="4041775" cy="648071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Соблюдение правил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424847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410445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5429814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Изучение списка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редких и находящихся под угрозой исчезновения животных, растений и грибов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248472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28" y="1700808"/>
            <a:ext cx="407074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788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0">
        <p14:gallery dir="l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4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Организовывать </a:t>
            </a:r>
            <a:r>
              <a:rPr lang="ru-RU" sz="4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504056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«Посадка лесных культур»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628801"/>
            <a:ext cx="4041775" cy="720079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«Птицы, мы вас ждём!»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39248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76872"/>
            <a:ext cx="4319463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902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648072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«Сбор макулатуры»</a:t>
            </a:r>
            <a:endParaRPr lang="ru-RU" sz="32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908721"/>
            <a:ext cx="4041775" cy="72007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Покормите птиц зимой!»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389884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700808"/>
            <a:ext cx="431946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7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2289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СКАЗКА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ЛЕСА        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Из душистых веток сплетена завеса,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Не пускают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ветер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сосны к сердцу леса...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Там,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 тиши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прохладной,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есть ручей журчащий,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Свежий и прохладный, чистый и блестящий...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, пугливо прячась в травке побережной,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 тот ручей глядится ландыш белоснежный,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хранит из веток крепкая завеса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Дремлющую сказку — сказку в сердце леса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...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Г.Галина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33825"/>
            <a:ext cx="7488832" cy="280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57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0">
        <p14:honeycomb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0483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7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0">
        <p14:vortex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Тема Office</vt:lpstr>
      <vt:lpstr>Поток</vt:lpstr>
      <vt:lpstr>1_Поток</vt:lpstr>
      <vt:lpstr>2_Поток</vt:lpstr>
      <vt:lpstr>3_Поток</vt:lpstr>
      <vt:lpstr>4_Поток</vt:lpstr>
      <vt:lpstr>5_Поток</vt:lpstr>
      <vt:lpstr>Как мы можем позаботиться о лесе?</vt:lpstr>
      <vt:lpstr>Изучение списка редких и находящихся под угрозой исчезновения животных, растений и грибов.</vt:lpstr>
      <vt:lpstr>Организовывать акции</vt:lpstr>
      <vt:lpstr>Презентация PowerPoint</vt:lpstr>
      <vt:lpstr>СКАЗКА ЛЕСА           Из душистых веток сплетена завеса,  Не пускают ветер сосны к сердцу леса...  Там, в тиши прохладной, есть ручей журчащий,  Свежий и прохладный, чистый и блестящий...  И, пугливо прячась в травке побережной,  В тот ручей глядится ландыш белоснежный,  И хранит из веток крепкая завеса  Дремлющую сказку — сказку в сердце леса... Г.Галина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можем позаботиться о лесе?</dc:title>
  <dc:creator>Лёха</dc:creator>
  <cp:lastModifiedBy>Лёха</cp:lastModifiedBy>
  <cp:revision>1</cp:revision>
  <dcterms:created xsi:type="dcterms:W3CDTF">2014-04-13T10:59:25Z</dcterms:created>
  <dcterms:modified xsi:type="dcterms:W3CDTF">2014-04-13T11:02:27Z</dcterms:modified>
</cp:coreProperties>
</file>