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61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690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0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540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64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41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3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00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610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1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219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48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232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40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426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25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80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213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29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1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3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552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39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2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432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2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183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889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591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93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102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52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328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14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03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554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115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29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253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6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4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533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83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754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259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8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43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26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58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073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0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065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092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853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212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951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8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3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04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5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0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1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9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26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40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7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03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59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65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2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98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97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24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04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4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97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92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65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2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48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13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5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23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98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80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92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0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47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9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8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08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0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93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68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85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70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08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78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0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27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11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2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74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24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97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23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2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98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7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6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457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010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78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29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08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64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12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0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4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05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63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6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94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13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35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4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444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32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35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10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6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747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620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154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988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85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229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5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2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97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20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53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4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85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6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7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6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3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5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44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7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Что делают из древесины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?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799"/>
            <a:ext cx="7704856" cy="52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652125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Бумажно-картонные изделия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56793"/>
            <a:ext cx="4041775" cy="21602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4586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46449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201342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388296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96044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81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39248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0768"/>
            <a:ext cx="4316288" cy="482453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2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446449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4744"/>
            <a:ext cx="438829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4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936104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Разделочные доски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052735"/>
            <a:ext cx="4041775" cy="57606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39248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46347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61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72008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Карандаши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836713"/>
            <a:ext cx="4041775" cy="720079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39248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32048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90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504056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Украшения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052737"/>
            <a:ext cx="4041775" cy="648071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Сувениры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5365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16832"/>
            <a:ext cx="4319463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Столярные инструменты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12879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12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32048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20874"/>
            <a:ext cx="3960439" cy="460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9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Мебель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39248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39248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Постройки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25462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39248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4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38829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2736"/>
            <a:ext cx="4316288" cy="554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4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Тема Office</vt:lpstr>
      <vt:lpstr>Поток</vt:lpstr>
      <vt:lpstr>1_Поток</vt:lpstr>
      <vt:lpstr>2_Поток</vt:lpstr>
      <vt:lpstr>3_Поток</vt:lpstr>
      <vt:lpstr>4_Поток</vt:lpstr>
      <vt:lpstr>5_Поток</vt:lpstr>
      <vt:lpstr>7_Поток</vt:lpstr>
      <vt:lpstr>8_Поток</vt:lpstr>
      <vt:lpstr>9_Поток</vt:lpstr>
      <vt:lpstr>10_Поток</vt:lpstr>
      <vt:lpstr>6_Поток</vt:lpstr>
      <vt:lpstr>11_Поток</vt:lpstr>
      <vt:lpstr>12_Поток</vt:lpstr>
      <vt:lpstr>Что делают из древесины?</vt:lpstr>
      <vt:lpstr>Презентация PowerPoint</vt:lpstr>
      <vt:lpstr>Презентация PowerPoint</vt:lpstr>
      <vt:lpstr>Презентация PowerPoint</vt:lpstr>
      <vt:lpstr>Столярные инструменты</vt:lpstr>
      <vt:lpstr>Музыкальные инструменты</vt:lpstr>
      <vt:lpstr>Мебель</vt:lpstr>
      <vt:lpstr>Постройки</vt:lpstr>
      <vt:lpstr>Презентация PowerPoint</vt:lpstr>
      <vt:lpstr>Бумажно-картонные изделия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делают из древесины?</dc:title>
  <dc:creator>Лёха</dc:creator>
  <cp:lastModifiedBy>Лёха</cp:lastModifiedBy>
  <cp:revision>5</cp:revision>
  <dcterms:created xsi:type="dcterms:W3CDTF">2014-04-13T10:37:40Z</dcterms:created>
  <dcterms:modified xsi:type="dcterms:W3CDTF">2014-04-13T10:48:58Z</dcterms:modified>
</cp:coreProperties>
</file>