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4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00034" y="2071678"/>
            <a:ext cx="7929586" cy="30718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Число</a:t>
            </a:r>
          </a:p>
          <a:p>
            <a:pPr algn="ctr" rtl="0"/>
            <a:r>
              <a:rPr lang="ru-RU" sz="3600" kern="10" dirty="0" smtClean="0"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и цифра </a:t>
            </a:r>
            <a:r>
              <a:rPr lang="ru-RU" sz="6000" kern="10" dirty="0" smtClean="0"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  <a:r>
              <a:rPr lang="ru-RU" sz="3600" kern="10" dirty="0" smtClean="0"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endParaRPr lang="ru-RU" sz="3600" kern="10" spc="0" dirty="0">
              <a:ln w="38100">
                <a:solidFill>
                  <a:srgbClr val="0070C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85728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ГБОУ СКОШ №486 </a:t>
            </a:r>
            <a:r>
              <a:rPr lang="en-US" dirty="0" smtClean="0">
                <a:solidFill>
                  <a:srgbClr val="002060"/>
                </a:solidFill>
              </a:rPr>
              <a:t>VIII</a:t>
            </a:r>
            <a:r>
              <a:rPr lang="ru-RU" dirty="0" smtClean="0">
                <a:solidFill>
                  <a:srgbClr val="002060"/>
                </a:solidFill>
              </a:rPr>
              <a:t> вида ЦОУО ДО г. Москвы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Предмет: «счет»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Учитель </a:t>
            </a:r>
            <a:r>
              <a:rPr lang="ru-RU" dirty="0" err="1" smtClean="0">
                <a:solidFill>
                  <a:srgbClr val="002060"/>
                </a:solidFill>
              </a:rPr>
              <a:t>Проневская</a:t>
            </a:r>
            <a:r>
              <a:rPr lang="ru-RU" dirty="0" smtClean="0">
                <a:solidFill>
                  <a:srgbClr val="002060"/>
                </a:solidFill>
              </a:rPr>
              <a:t> Е.Э.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6286520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2011 – 2012 </a:t>
            </a:r>
            <a:r>
              <a:rPr lang="ru-RU" dirty="0" err="1" smtClean="0">
                <a:solidFill>
                  <a:srgbClr val="002060"/>
                </a:solidFill>
              </a:rPr>
              <a:t>уч</a:t>
            </a:r>
            <a:r>
              <a:rPr lang="ru-RU" dirty="0" smtClean="0">
                <a:solidFill>
                  <a:srgbClr val="002060"/>
                </a:solidFill>
              </a:rPr>
              <a:t>. год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036" y="1331834"/>
            <a:ext cx="1828758" cy="266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Администратор\Desktop\школа\счет\шесть\p0018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6512" y="857232"/>
            <a:ext cx="2428860" cy="2890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928662" y="0"/>
            <a:ext cx="5786478" cy="1571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Число и цифра </a:t>
            </a:r>
            <a:endParaRPr lang="ru-RU" sz="3600" kern="10" spc="0" dirty="0">
              <a:ln w="38100">
                <a:solidFill>
                  <a:srgbClr val="0070C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2204106"/>
            <a:ext cx="3677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Цифра 6 дверной замочек,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Сверху крюк, внизу кружочек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Администратор\Desktop\школа\счет\шесть\p0014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7356" y="4071942"/>
            <a:ext cx="4499992" cy="52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8662" y="4857760"/>
            <a:ext cx="3490210" cy="174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Администратор\Desktop\школа\счет\шесть\p0014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3504" y="5072074"/>
            <a:ext cx="1983768" cy="1409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15074" y="4786322"/>
            <a:ext cx="21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.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4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школа\счет\шесть\p0018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4670866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школа\счет\шесть\p0019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0866" y="44624"/>
            <a:ext cx="4440054" cy="6840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652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60393"/>
            <a:ext cx="4788000" cy="69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7999" y="7640"/>
            <a:ext cx="4360869" cy="691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162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771485"/>
            <a:ext cx="442798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7856"/>
            <a:ext cx="691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Раскрась, запиши примером, сколько больших и сколько маленьких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441371"/>
            <a:ext cx="4427983" cy="241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752" y="4786322"/>
            <a:ext cx="3985847" cy="183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7049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55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17</cp:revision>
  <cp:lastPrinted>2012-11-27T10:49:43Z</cp:lastPrinted>
  <dcterms:created xsi:type="dcterms:W3CDTF">2012-11-27T07:19:56Z</dcterms:created>
  <dcterms:modified xsi:type="dcterms:W3CDTF">2013-01-12T21:16:55Z</dcterms:modified>
</cp:coreProperties>
</file>