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6" r:id="rId5"/>
    <p:sldId id="274" r:id="rId6"/>
    <p:sldId id="258" r:id="rId7"/>
    <p:sldId id="259" r:id="rId8"/>
    <p:sldId id="277" r:id="rId9"/>
    <p:sldId id="27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13CA3-8285-4A70-B5A0-8D4EF84FFF3F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99E9B4-BB90-47DF-941D-5DD05EFB0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text=%D0%B2%D0%B5%D1%81%D0%BD%D0%B0%20%D0%BA%D0%B0%D1%80%D1%82%D0%B8%D0%BD%D0%BA%D0%B8&amp;noreask=1&amp;pos=18&amp;lr=42&amp;rpt=simage&amp;uinfo=ww-1263-wh-876-fw-1038-fh-598-pd-1&amp;img_url=http://img.sunhome.ru/UsersGallery/wallpapers/33/910413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0%BD%D0%B0%D1%81%D0%B5%D0%BA%D0%BE%D0%BC%D1%8B%D0%B5%20%20%D0%B8%20%D0%B2%D0%B5%D1%81%D0%BD%D0%BE%D0%B9&amp;fp=3&amp;pos=103&amp;uinfo=ww-1263-wh-876-fw-1038-fh-598-pd-1&amp;rpt=simage&amp;img_url=http://img11.nnm.ru/9/0/6/4/0/14e7b220dddaa342ba457e5456d_prev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p=2&amp;text=%D0%BD%D0%B0%D1%81%D0%B5%D0%BA%D0%BE%D0%BC%D1%8B%D0%B5%20%D0%B7%D0%B8%D0%BC%D0%BE%D0%B9%20%D0%B8%20%D0%B2%D0%B5%D1%81%D0%BD%D0%BE%D0%B9&amp;fp=2&amp;pos=68&amp;uinfo=ww-1263-wh-876-fw-1038-fh-598-pd-1&amp;rpt=simage&amp;img_url=http://www.euromag.ru/storage/c/2013/02/05/1360052827_108432_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0%BD%D0%B0%D1%81%D0%B5%D0%BA%D0%BE%D0%BC%D1%8B%D0%B5%20%20%D0%B8%20%D0%B2%D0%B5%D1%81%D0%BD%D0%BE%D0%B9&amp;fp=2&amp;img_url=http://www.bugaga.ru/uploads/posts/1192620383_17.jpg&amp;pos=62&amp;uinfo=ww-1263-wh-876-fw-1038-fh-598-pd-1&amp;rpt=simage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1&amp;text=%D0%BD%D0%B0%D1%81%D0%B5%D0%BA%D0%BE%D0%BC%D1%8B%D0%B5%20%20%D0%B8%20%D0%B2%D0%B5%D1%81%D0%BD%D0%BE%D0%B9&amp;fp=1&amp;pos=56&amp;uinfo=ww-1263-wh-876-fw-1038-fh-598-pd-1&amp;rpt=simage&amp;img_url=http://img.nr2.ru/pict/arts1/34/75/347586.jpg" TargetMode="Externa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10&amp;text=%D0%BF%D0%B5%D1%80%D0%B2%D0%BE%D1%86%D0%B2%D0%B5%D1%82%D1%8B%20%D0%BA%D0%B0%D1%80%D1%82%D0%B8%D0%BD%D0%BA%D0%B8&amp;fp=10&amp;pos=313&amp;uinfo=ww-1263-wh-876-fw-1038-fh-598-pd-1&amp;rpt=simage&amp;img_url=http://sobesednik.ru/sites/default/files/imagecache/264x199/image-annons/6_90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ages.yandex.ru/yandsearch?p=2&amp;text=%D0%BF%D0%B5%D1%80%D0%B2%D0%BE%D1%86%D0%B2%D0%B5%D1%82%D1%8B%20%D0%BA%D0%B0%D1%80%D1%82%D0%B8%D0%BD%D0%BA%D0%B8&amp;fp=2&amp;pos=75&amp;uinfo=ww-1263-wh-876-fw-1038-fh-598-pd-1&amp;rpt=simage&amp;img_url=http://forum.na-svyazi.ru/uploads/post-6354-121146128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&amp;text=%D0%BF%D0%B5%D1%80%D0%B2%D0%BE%D1%86%D0%B2%D0%B5%D1%82%D1%8B%20%D0%BA%D0%B0%D1%80%D1%82%D0%B8%D0%BD%D0%BA%D0%B8&amp;fp=1&amp;pos=52&amp;uinfo=ww-1263-wh-876-fw-1038-fh-598-pd-1&amp;rpt=simage&amp;img_url=http://www.persian-star.net/1391/12/19/bahar/13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p=1&amp;text=%D0%BF%D0%B5%D1%80%D0%B2%D0%BE%D1%86%D0%B2%D0%B5%D1%82%D1%8B%20%D0%BA%D0%B0%D1%80%D1%82%D0%B8%D0%BD%D0%BA%D0%B8&amp;fp=1&amp;pos=42&amp;uinfo=ww-1263-wh-876-fw-1038-fh-598-pd-1&amp;rpt=simage&amp;img_url=http://s54.radikal.ru/i144/0903/2f/5269fd83366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fp=2&amp;uinfo=ww-1263-wh-876-fw-1038-fh-598-pd-1&amp;p=2&amp;text=%D0%B2%D0%B5%D1%81%D0%BD%D0%B0%20%D0%BA%D0%B0%D1%80%D1%82%D0%B8%D0%BD%D0%BA%D0%B8&amp;noreask=1&amp;pos=86&amp;rpt=simage&amp;lr=42&amp;img_url=http://www.pom.info/lokoknol/pix/galaelwelsii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p=2&amp;text=%D0%BC%D0%B0%D1%82%D1%8C-%D0%B8-%D0%BC%D0%B0%D1%87%D0%B5%D1%85%D0%B0%20%D0%BA%D0%B0%D1%80%D1%82%D0%B8%D0%BD%D0%BA%D0%B8&amp;fp=2&amp;pos=79&amp;uinfo=ww-1263-wh-876-fw-1038-fh-598-pd-1&amp;rpt=simage&amp;img_url=http://www.ljplus.ru/img/g/i/gionet/MM-we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p=3&amp;text=%D0%BC%D0%B0%D1%82%D1%8C-%D0%B8-%D0%BC%D0%B0%D1%87%D0%B5%D1%85%D0%B0%20%D0%BA%D0%B0%D1%80%D1%82%D0%B8%D0%BD%D0%BA%D0%B8&amp;fp=3&amp;pos=99&amp;uinfo=ww-1263-wh-876-fw-1038-fh-598-pd-1&amp;rpt=simage&amp;img_url=http://images.tiu.ru/7794104_w200_h200_1270645510b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like=http://image.slidesharecdn.com/9-130301230528-phpapp02/95/slide-1-638.jpg?cb=1362200837&amp;text=%D0%B7%D0%B0%D1%80%D1%8F%D0%B4%D0%BA%D0%B0%20%D0%BA%D0%B0%D1%80%D1%82%D0%B8%D0%BD%D0%BA%D0%B8%20%D0%B4%D0%BB%D1%8F%20%D0%B4%D0%B5%D1%82%D0%B5%D0%B9&amp;fp=0&amp;pos=1&amp;uinfo=ww-1263-wh-876-fw-1221-fh-598-pd-1&amp;rpt=simage&amp;img_url=http://files.myopera.com/wishingstar_0305/albums/543637/Children_Day_vector_wallpaper_0168013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A%D0%B0%D1%80%D1%82%D0%B8%D0%BD%D0%BA%D0%B8%20%D0%BA%D0%B0%D0%BA%D1%82%D1%83%D1%81%20%D0%B4%D0%BB%D1%8F%20%D0%B4%D0%B5%D1%82%D0%B5%D0%B9&amp;fp=4&amp;pos=145&amp;uinfo=ww-1263-wh-876-fw-1038-fh-598-pd-1&amp;rpt=simage&amp;img_url=http://thapsus-hotel.com/wp-content/uploads/2012/07/1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mages.yandex.ru/yandsearch?text=%D0%BC%D0%B0%D1%82%D1%8C%20%D0%B8%20%D0%BC%D0%B0%D1%87%D0%B5%D1%85%D0%B0%20%D0%BA%D0%B0%D1%80%D1%82%D0%B8%D0%BD%D0%BA%D0%B8%20%D0%B4%D0%BB%D1%8F%20%D0%B4%D0%B5%D1%82%D0%B5%D0%B9&amp;fp=0&amp;pos=3&amp;uinfo=ww-1263-wh-876-fw-1038-fh-598-pd-1&amp;rpt=simage&amp;img_url=http://img1.liveinternet.ru/images/attach/c/2/73/11/73011902_matmacheh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%20%D0%BB%D0%B0%D0%BD%D0%B4%D1%8B%D1%88%20%D0%B4%D0%BB%D1%8F%20%D0%B4%D0%B5%D1%82%D0%B5%D0%B9&amp;fp=0&amp;pos=21&amp;uinfo=ww-1263-wh-876-fw-1038-fh-598-pd-1&amp;rpt=simage&amp;img_url=http://flowers.cveti-sadi.ru/files/2010/04/Convallariamajalis1_thumb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text=%D0%BA%D0%B0%D1%80%D1%82%D0%B8%D0%BD%D0%BA%D0%B8%20%D0%BF%D0%BE%D0%B4%D1%81%D0%BD%D0%B5%D0%B6%D0%BD%D0%B8%D0%BA%D0%B8%20%D0%B4%D0%BB%D1%8F%20%D0%B4%D0%B5%D1%82%D0%B5%D0%B9&amp;fp=0&amp;pos=5&amp;uinfo=ww-1263-wh-876-fw-1038-fh-598-pd-1&amp;rpt=simage&amp;img_url=http://img-fotki.yandex.ru/get/4614/121447594.3b/0_71328_5f1f5dd6_XL.jpg" TargetMode="Externa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text=%D0%BE%D1%85%D1%80%D0%B0%D0%BD%D0%B0%20%D0%BF%D0%B5%D1%80%D0%B2%D0%BE%D1%86%D0%B2%D0%B5%D1%82%D0%BE%D0%B2%20%D0%BF%D1%80%D0%B5%D0%B7%D0%B5%D0%BD%D1%82%D0%B0%D1%86%D0%B8%D1%8F&amp;fp=0&amp;pos=0&amp;uinfo=ww-1263-wh-876-fw-1038-fh-598-pd-1&amp;rpt=simage&amp;img_url=http://viki.rdf.ru/media/upload/preview/ohran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p=3&amp;text=%D1%81%D0%BF%D0%B0%D1%81%D0%B8%D0%B1%D0%BE%20%D0%B7%D0%B0%20%D0%B2%D0%BD%D0%B8%D0%BC%D0%B0%D0%BD%D0%B8%D0%B5%20%D0%B4%D0%BB%D1%8F%20%D0%BF%D1%80%D0%B5%D0%B7%D0%B5%D0%BD%D1%82%D0%B0%D1%86%D0%B8%D0%B8&amp;fp=3&amp;pos=118&amp;uinfo=ww-1263-wh-876-fw-1038-fh-598-pd-1&amp;rpt=simage&amp;img_url=http://5klass.net/datas/okruzhajuschij-mir/Rannee-detstvo/0010-010-Spasibo-za-vnimani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2&amp;uinfo=ww-1263-wh-876-fw-1038-fh-598-pd-1&amp;p=2&amp;text=%D0%B2%D0%B5%D1%81%D0%BD%D0%B0%20%D0%BA%D0%B0%D1%80%D1%82%D0%B8%D0%BD%D0%BA%D0%B8&amp;noreask=1&amp;pos=78&amp;rpt=simage&amp;lr=42&amp;img_url=http://www.vokrugsveta.ru/photo/thumbnails/1024/2872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20%D0%B4%D0%BD%D0%B8%20%D0%B2%D0%B5%D1%81%D0%BD%D0%BE%D0%B9?%20&amp;fp=0&amp;pos=15&amp;uinfo=ww-1263-wh-876-fw-1038-fh-598-pd-1&amp;rpt=simage&amp;img_url=http://www.newmonth.ru/selebrate/20_3_den_vesennego_ravnodenstvija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1&amp;text=%D1%81%D0%B2%D0%B5%D1%82%D0%B8%D1%82%20%D1%81%D0%BE%D0%BB%D0%BD%D1%86%D0%B5&amp;fp=1&amp;pos=47&amp;uinfo=ww-1263-wh-876-fw-1038-fh-598-pd-1&amp;rpt=simage&amp;img_url=http://u.foto.radikal.ru/0705/be/7e7fd1be4a3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mages.yandex.ru/yandsearch?text=%D0%BF%D0%B5%D1%80%D0%B5%D0%BB%D1%91%D1%82%D0%BD%D1%8B%D0%B5%20%D0%BF%D1%82%D0%B8%D1%86%D1%8B%20%D0%BA%D0%B0%D1%80%D1%82%D0%B8%D0%BD%D0%BA%D0%B8&amp;fp=0&amp;pos=22&amp;uinfo=ww-1263-wh-876-fw-1038-fh-598-pd-1&amp;rpt=simage&amp;img_url=http://img10.proshkolu.ru/content/media/pic/std/4000000/3514000/3513665-d3ce0e4918baeeb5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F%D0%B5%D1%80%D0%B5%D0%BB%D1%91%D1%82%D0%BD%D1%8B%D0%B5%20%D0%BF%D1%82%D0%B8%D1%86%D1%8B%20%D0%B2%D0%B5%D1%81%D0%BD%D0%BE%D0%B9%20%D0%BA%D0%B0%D1%80%D1%82%D0%B8%D0%BD%D0%BA%D0%B8&amp;fp=0&amp;pos=1&amp;uinfo=ww-1263-wh-876-fw-1038-fh-598-pd-1&amp;rpt=simage&amp;img_url=http://www.ljplus.ru/img3/r/o/roma_2/grachi-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2&amp;text=%D0%9A%D0%B0%D0%BA%20%D0%B8%D0%B7%D0%BC%D0%B5%D0%BD%D0%B8%D0%BB%D0%B0%D1%81%D1%8C%20%D0%B6%D0%B8%D0%B7%D0%BD%D1%8C%20%D0%B4%D0%B8%D0%BA%D0%B8%D1%85%20%D0%B6%D0%B8%D0%B2%D0%BE%D1%82%D0%BD%D1%8B%D1%85%20%D1%81%20%D0%BD%D0%B0%D1%81%D1%82%D1%83%D0%BF%D0%BB%D0%B5%D0%BD%D0%B8%D0%B5%D0%BC%20%D0%B2%D0%B5%D1%81%D0%BD%D1%8B?&amp;fp=2&amp;pos=63&amp;uinfo=ww-1263-wh-876-fw-1038-fh-598-pd-1&amp;rpt=simage&amp;img_url=http://i027.radikal.ru/1103/1b/937112cc742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97%D0%B0%D1%8F%D1%86%20%D0%BC%D0%B5%D0%BD%D1%8F%D0%B5%D1%82%20%D1%88%D0%B5%D1%80%D1%81%D1%82%D1%8C%20%D0%BD%D0%B0%20%D1%81%D0%B5%D1%80%D1%83%D1%8E,%20%D0%B0%20%D0%B1%D0%B5%D0%BB%D0%BA%D0%B0%20%D0%BD%D0%B0%20%D1%80%D1%8B%D0%B6%D1%83%D1%8E&amp;fp=0&amp;pos=10&amp;uinfo=ww-1263-wh-876-fw-1038-fh-598-pd-1&amp;rpt=simage&amp;img_url=http://www.fresher.ru/images6/oboi-s-krolikami/1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0%97%D0%B0%D1%8F%D1%86%20%D0%BC%D0%B5%D0%BD%D1%8F%D0%B5%D1%82%20%D1%88%D0%B5%D1%80%D1%81%D1%82%D1%8C%20%D0%BD%D0%B0%20%D1%81%D0%B5%D1%80%D1%83%D1%8E,%20%D0%B0%20%D0%B1%D0%B5%D0%BB%D0%BA%D0%B0%20%D0%BD%D0%B0%20%D1%80%D1%8B%D0%B6%D1%83%D1%8E&amp;fp=0&amp;pos=3&amp;uinfo=ww-1263-wh-876-fw-1038-fh-598-pd-1&amp;rpt=simage&amp;img_url=http://900igr.net/Detskie_prezentatsii/biologiya/Zajtsy_i_gryzuny.files/slide0003_image00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2&amp;text=%D0%97%D0%B0%D1%8F%D1%86%20%D0%BC%D0%B5%D0%BD%D1%8F%D0%B5%D1%82%20%D1%88%D0%B5%D1%80%D1%81%D1%82%D1%8C%20%D0%BD%D0%B0%20%D1%81%D0%B5%D1%80%D1%83%D1%8E,%20%D0%B0%20%D0%B1%D0%B5%D0%BB%D0%BA%D0%B0%20%D0%BD%D0%B0%20%D1%80%D1%8B%D0%B6%D1%83%D1%8E&amp;fp=2&amp;pos=88&amp;uinfo=ww-1263-wh-876-fw-1038-fh-598-pd-1&amp;rpt=simage&amp;img_url=http://cs5696.vk.me/v5696306/39e/MmfU-1_NLS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0%20%D0%B1%D0%B5%D0%BB%D0%BA%D0%B0%20%D0%BD%D0%B0%20%D1%80%D1%8B%D0%B6%D1%83%D1%8E&amp;fp=0&amp;pos=8&amp;uinfo=ww-1263-wh-876-fw-1038-fh-598-pd-1&amp;rpt=simage&amp;img_url=http://img0.liveinternet.ru/images/attach/c/7/97/237/97237092_0_2f7b1_bfbec239_7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C%D0%B5%D0%B4%D0%B2%D0%B5%D0%B4%D1%8C%20%D0%B2%D0%B5%D1%81%D0%BD%D0%BE%D0%B9%20%D0%B8%20%D0%B7%D0%B8%D0%BC%D0%BE%D0%B9&amp;fp=0&amp;pos=19&amp;uinfo=ww-1263-wh-876-fw-1038-fh-598-pd-1&amp;rpt=simage&amp;img_url=http://www.garms.ru/pics/hunt/hunt_1045d092146505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5&amp;text=%D0%BC%D0%B5%D0%B4%D0%B2%D0%B5%D0%B4%D1%8C%20%D0%B2%D0%B5%D1%81%D0%BD%D0%BE%D0%B9%20%D0%B8%20%D0%B7%D0%B8%D0%BC%D0%BE%D0%B9&amp;fp=5&amp;pos=153&amp;uinfo=ww-1263-wh-876-fw-1038-fh-598-pd-1&amp;rpt=simage&amp;img_url=http://static.diary.ru/userdir/8/5/0/1/8501/3045390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58166" cy="22145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  <a:t>ЭЛЕКТОННОЕ ПРИЛОЖЕНИЕ </a:t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  <a:t>К </a:t>
            </a:r>
            <a:r>
              <a:rPr lang="ru-RU" sz="3100" dirty="0" err="1" smtClean="0">
                <a:solidFill>
                  <a:schemeClr val="accent4">
                    <a:lumMod val="50000"/>
                  </a:schemeClr>
                </a:solidFill>
              </a:rPr>
              <a:t>занятиЮ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>в старшей группе</a:t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> по теме «Весна. Первые весенние цветы».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http://s39.radikal.ru/i086/1107/af/69a8b5e6fc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571604" y="1928802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ser.info/files/images2node/biser.info_7168483124b5422bf65a97_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3664955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344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Насекомые весной</a:t>
            </a:r>
            <a:endParaRPr lang="ru-RU" sz="3200" dirty="0"/>
          </a:p>
        </p:txBody>
      </p:sp>
      <p:pic>
        <p:nvPicPr>
          <p:cNvPr id="18436" name="Picture 4" descr="http://stat20.privet.ru/lr/0c05dacbc73ed5c8a3090440561f644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0"/>
            <a:ext cx="4275206" cy="3032108"/>
          </a:xfrm>
          <a:prstGeom prst="rect">
            <a:avLst/>
          </a:prstGeom>
          <a:noFill/>
        </p:spPr>
      </p:pic>
      <p:pic>
        <p:nvPicPr>
          <p:cNvPr id="18438" name="Picture 6" descr="http://im1-tub-ru.yandex.net/i?id=23493155-3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143380"/>
            <a:ext cx="3357586" cy="2556538"/>
          </a:xfrm>
          <a:prstGeom prst="rect">
            <a:avLst/>
          </a:prstGeom>
          <a:noFill/>
        </p:spPr>
      </p:pic>
      <p:pic>
        <p:nvPicPr>
          <p:cNvPr id="18440" name="Picture 8" descr="http://altfast.ru/uploads/posts/2008-06/1213218229_21male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48" y="3286124"/>
            <a:ext cx="4130673" cy="291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08" y="357166"/>
            <a:ext cx="450059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Весной так же зацветают на проталинках первые весенние цветы.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soobsh.ru/tw_files2/urls_1/105/d-104756/img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000240"/>
            <a:ext cx="6000792" cy="4505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6429388" y="3357562"/>
            <a:ext cx="164307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43306" y="3357562"/>
            <a:ext cx="157163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786" y="3357562"/>
            <a:ext cx="214314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29058" y="350043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андыш </a:t>
            </a:r>
            <a:endParaRPr lang="ru-RU" dirty="0"/>
          </a:p>
        </p:txBody>
      </p:sp>
      <p:pic>
        <p:nvPicPr>
          <p:cNvPr id="16388" name="Picture 4" descr="http://stat17.privet.ru/lr/091de7ecf7044ccf3040d6aeab7c81b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52"/>
            <a:ext cx="3214710" cy="3103475"/>
          </a:xfrm>
          <a:prstGeom prst="rect">
            <a:avLst/>
          </a:prstGeom>
          <a:noFill/>
        </p:spPr>
      </p:pic>
      <p:pic>
        <p:nvPicPr>
          <p:cNvPr id="16390" name="Picture 6" descr="http://m2.vgorode.ru/8257519/62596365/3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000504"/>
            <a:ext cx="3571900" cy="26815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3500438"/>
            <a:ext cx="1638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Мать-и-мачеха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3429000"/>
            <a:ext cx="153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Подснежник </a:t>
            </a:r>
            <a:endParaRPr lang="ru-RU" dirty="0"/>
          </a:p>
        </p:txBody>
      </p:sp>
      <p:pic>
        <p:nvPicPr>
          <p:cNvPr id="16392" name="Picture 8" descr="http://stat19.privet.ru/lr/0d0ef9e708f63196b4d237cf650953a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214290"/>
            <a:ext cx="3714776" cy="296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0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 первый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 тонкий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цветок с названьем нежным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привет капели звонкой,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подснежник.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00768"/>
            <a:ext cx="8858312" cy="66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Подснежник – это первый вестник весны. Если увидите подснежник в лесу не срывайте его. Он занесён в красную книгу. Это редкое и охраняемое растение.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stat20.privet.ru/lr/0b34251f478b928c5bce56a7a015f2b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571612"/>
            <a:ext cx="5715040" cy="429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428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Золотые лепестки, хрупкий стебелёк,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Распустился у реки солнечный цветок.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тучка набежала, сжались лепесточки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зелёных стебельках – круглые комочки.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://s019.radikal.ru/i642/1203/be/3380fbd3faf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571744"/>
            <a:ext cx="4286248" cy="3214686"/>
          </a:xfrm>
          <a:prstGeom prst="rect">
            <a:avLst/>
          </a:prstGeom>
          <a:noFill/>
        </p:spPr>
      </p:pic>
      <p:pic>
        <p:nvPicPr>
          <p:cNvPr id="14341" name="Picture 5" descr="http://evanmed.ru/wp-content/uploads/2009/07/1247859961_Mat_i_macheha_obyknovennay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3" y="1820261"/>
            <a:ext cx="3643338" cy="485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зарядку солнышко поднимает нас,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Поднимаем руки мы по команде «раз».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над нами весело шелестит листва,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Опускаем руки мы по команде «два».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http://s019.radikal.ru/i641/1203/78/21f2c437ddc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0002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ешение 5"/>
          <p:cNvSpPr/>
          <p:nvPr/>
        </p:nvSpPr>
        <p:spPr>
          <a:xfrm>
            <a:off x="2428860" y="142852"/>
            <a:ext cx="3786214" cy="150019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 descr="http://s006.radikal.ru/i215/1302/c1/f492e333f2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286256"/>
            <a:ext cx="2952728" cy="2214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642918"/>
            <a:ext cx="2424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 «Что лишнее?»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http://stat17.privet.ru/lr/0a0879e59933c64c1c37a34c09f07d8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714488"/>
            <a:ext cx="4000528" cy="2000704"/>
          </a:xfrm>
          <a:prstGeom prst="rect">
            <a:avLst/>
          </a:prstGeom>
          <a:noFill/>
        </p:spPr>
      </p:pic>
      <p:pic>
        <p:nvPicPr>
          <p:cNvPr id="29703" name="Picture 7" descr="http://dreamworlds.ru/uploads/posts/2011-03/thumbs/1299577504_convallariamajalis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1500174"/>
            <a:ext cx="2643206" cy="2571768"/>
          </a:xfrm>
          <a:prstGeom prst="rect">
            <a:avLst/>
          </a:prstGeom>
          <a:noFill/>
        </p:spPr>
      </p:pic>
      <p:pic>
        <p:nvPicPr>
          <p:cNvPr id="29705" name="Picture 9" descr="http://voyageguide.ru/wp-content/uploads/2013/02/mexico_cactus_2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34" y="3857628"/>
            <a:ext cx="413541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Первоцветы нуждаются в охране, не рвите их, берегите.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viki.rdf.ru/media/upload/preview/ohr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03418"/>
            <a:ext cx="6830366" cy="512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спасибо за занятие, хорошо поработали, молодцы.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5klass.net/datas/okruzhajuschij-mir/Rannee-detstvo/0010-010-Spasibo-za-vnima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643050"/>
            <a:ext cx="645795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14612" y="0"/>
            <a:ext cx="3786214" cy="2200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дворе звенит капель.</a:t>
            </a:r>
          </a:p>
          <a:p>
            <a:pPr algn="ctr"/>
            <a:r>
              <a:rPr lang="ru-RU" dirty="0" smtClean="0"/>
              <a:t>По полям бегут ручьи,</a:t>
            </a:r>
          </a:p>
          <a:p>
            <a:pPr algn="ctr"/>
            <a:r>
              <a:rPr lang="ru-RU" dirty="0" smtClean="0"/>
              <a:t>На дорогах лужи,</a:t>
            </a:r>
          </a:p>
          <a:p>
            <a:pPr algn="ctr"/>
            <a:r>
              <a:rPr lang="ru-RU" dirty="0" smtClean="0"/>
              <a:t>Скоро выйдут муравьи </a:t>
            </a:r>
          </a:p>
          <a:p>
            <a:pPr algn="ctr"/>
            <a:r>
              <a:rPr lang="ru-RU" dirty="0" smtClean="0"/>
              <a:t>После зимней стужи.</a:t>
            </a:r>
          </a:p>
          <a:p>
            <a:pPr algn="ctr"/>
            <a:endParaRPr lang="ru-RU" dirty="0"/>
          </a:p>
        </p:txBody>
      </p:sp>
      <p:pic>
        <p:nvPicPr>
          <p:cNvPr id="21511" name="Picture 7" descr="http://img1.liveinternet.ru/images/attach/c/4/80/84/80084027_2872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6716938" cy="4527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53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Какими стали дни весной?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478632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sz="2400" dirty="0"/>
          </a:p>
        </p:txBody>
      </p:sp>
      <p:pic>
        <p:nvPicPr>
          <p:cNvPr id="31754" name="Picture 10" descr="http://supersolnishco.net/wp-content/uploads/2013/03/Den-ravnodenstviy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6702"/>
            <a:ext cx="5857916" cy="5587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roza.ru/pics/2013/09/05/3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643050"/>
            <a:ext cx="6929486" cy="48555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571480"/>
            <a:ext cx="4469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светит солнце?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380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птицы прилетают весной?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3214686"/>
            <a:ext cx="383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почему они вернулись к нам?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</a:t>
            </a:r>
            <a:endParaRPr lang="ru-RU" dirty="0"/>
          </a:p>
        </p:txBody>
      </p:sp>
      <p:pic>
        <p:nvPicPr>
          <p:cNvPr id="30722" name="Picture 2" descr="http://content.foto.mail.ru/mail/toriasvik/_animated/i-222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42852"/>
            <a:ext cx="3786214" cy="2839661"/>
          </a:xfrm>
          <a:prstGeom prst="rect">
            <a:avLst/>
          </a:prstGeom>
          <a:noFill/>
        </p:spPr>
      </p:pic>
      <p:pic>
        <p:nvPicPr>
          <p:cNvPr id="30724" name="Picture 4" descr="http://www.slova.by/wp-content/uploads/2012/04/2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3643314"/>
            <a:ext cx="3869174" cy="299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5000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изменилась жизнь диких животных с наступлением весны?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7" name="Picture 7" descr="http://i019.radikal.ru/1304/eb/0eda39dbd6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571612"/>
            <a:ext cx="609600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685232">
            <a:off x="2102194" y="997125"/>
            <a:ext cx="5572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Заяц меняет шерсть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на серую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9" name="Picture 3" descr="http://www.neloshare.ru/uploads/posts/2010-12/1293629437_x2dyjy4kqt3r6xh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3716633" cy="2786082"/>
          </a:xfrm>
          <a:prstGeom prst="rect">
            <a:avLst/>
          </a:prstGeom>
          <a:noFill/>
        </p:spPr>
      </p:pic>
      <p:pic>
        <p:nvPicPr>
          <p:cNvPr id="19461" name="Picture 5" descr="http://stat17.privet.ru/lr/091dbbec3f5de8381fd495ccc233b0d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357562"/>
            <a:ext cx="4286866" cy="3218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444565">
            <a:off x="357158" y="285728"/>
            <a:ext cx="1036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Белка  меняет шубку на рыжую</a:t>
            </a:r>
            <a:endParaRPr lang="ru-RU" sz="3600" dirty="0"/>
          </a:p>
        </p:txBody>
      </p:sp>
      <p:pic>
        <p:nvPicPr>
          <p:cNvPr id="35842" name="Picture 2" descr="http://copypast.ru/foto5/7333/Belki/belki_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238633" cy="3769123"/>
          </a:xfrm>
          <a:prstGeom prst="rect">
            <a:avLst/>
          </a:prstGeom>
          <a:noFill/>
        </p:spPr>
      </p:pic>
      <p:pic>
        <p:nvPicPr>
          <p:cNvPr id="35844" name="Picture 4" descr="http://img0.liveinternet.ru/images/attach/c/7/97/237/97237092_0_2f7b1_bfbec239_7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000108"/>
            <a:ext cx="3983350" cy="4048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roza.ru/pics/2013/02/02/22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857628"/>
            <a:ext cx="3571900" cy="2742709"/>
          </a:xfrm>
          <a:prstGeom prst="rect">
            <a:avLst/>
          </a:prstGeom>
          <a:noFill/>
        </p:spPr>
      </p:pic>
      <p:pic>
        <p:nvPicPr>
          <p:cNvPr id="34820" name="Picture 4" descr="http://medvedi.matesova.cz/img/grizl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1285860"/>
            <a:ext cx="4702177" cy="3530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294305">
            <a:off x="529035" y="1473773"/>
            <a:ext cx="3715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медведь весной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429264"/>
            <a:ext cx="2863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Медведь зимой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209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ЭЛЕКТОННОЕ ПРИЛОЖЕНИЕ  К занятиЮ в старшей группе  по теме «Весна. Первые весенние цветы».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ЭЛЕКТОННОЕ ПРИЛОЖЕНИЕ  К занятиЮ в старшей группе  по теме «Весна. Первые весенние цветы».</dc:title>
  <dc:creator>XTreme.ws</dc:creator>
  <cp:lastModifiedBy>XTreme.ws</cp:lastModifiedBy>
  <cp:revision>15</cp:revision>
  <dcterms:created xsi:type="dcterms:W3CDTF">2014-04-11T16:20:07Z</dcterms:created>
  <dcterms:modified xsi:type="dcterms:W3CDTF">2014-04-11T18:22:38Z</dcterms:modified>
</cp:coreProperties>
</file>