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0" r:id="rId2"/>
    <p:sldId id="265" r:id="rId3"/>
    <p:sldId id="285" r:id="rId4"/>
    <p:sldId id="281" r:id="rId5"/>
    <p:sldId id="282" r:id="rId6"/>
    <p:sldId id="263" r:id="rId7"/>
    <p:sldId id="264" r:id="rId8"/>
    <p:sldId id="276" r:id="rId9"/>
    <p:sldId id="279" r:id="rId10"/>
    <p:sldId id="283" r:id="rId11"/>
    <p:sldId id="268" r:id="rId12"/>
    <p:sldId id="266" r:id="rId13"/>
    <p:sldId id="286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F74CF-546E-43B9-9F70-F50A7B1280C8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897BA-A924-4286-B84D-FE9A06332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1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2E2-D83C-4CDA-8784-B6FA6A030451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53E-D0DC-472D-992B-2735089A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4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2E2-D83C-4CDA-8784-B6FA6A030451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53E-D0DC-472D-992B-2735089A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2E2-D83C-4CDA-8784-B6FA6A030451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53E-D0DC-472D-992B-2735089A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2E2-D83C-4CDA-8784-B6FA6A030451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53E-D0DC-472D-992B-2735089A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2E2-D83C-4CDA-8784-B6FA6A030451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53E-D0DC-472D-992B-2735089A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9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2E2-D83C-4CDA-8784-B6FA6A030451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53E-D0DC-472D-992B-2735089A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2E2-D83C-4CDA-8784-B6FA6A030451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53E-D0DC-472D-992B-2735089A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2E2-D83C-4CDA-8784-B6FA6A030451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53E-D0DC-472D-992B-2735089A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2E2-D83C-4CDA-8784-B6FA6A030451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53E-D0DC-472D-992B-2735089A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2E2-D83C-4CDA-8784-B6FA6A030451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53E-D0DC-472D-992B-2735089A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2E2-D83C-4CDA-8784-B6FA6A030451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53E-D0DC-472D-992B-2735089A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1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4D2E2-D83C-4CDA-8784-B6FA6A030451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C53E-D0DC-472D-992B-2735089A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5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920880" cy="324036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400" dirty="0" smtClean="0">
                <a:latin typeface="Trebuchet MS" panose="020B0603020202020204" pitchFamily="34" charset="0"/>
              </a:rPr>
              <a:t>Презентация для детей</a:t>
            </a:r>
            <a:br>
              <a:rPr lang="ru-RU" sz="4400" dirty="0" smtClean="0">
                <a:latin typeface="Trebuchet MS" panose="020B0603020202020204" pitchFamily="34" charset="0"/>
              </a:rPr>
            </a:br>
            <a:r>
              <a:rPr lang="ru-RU" sz="4400" dirty="0" smtClean="0">
                <a:latin typeface="Trebuchet MS" panose="020B0603020202020204" pitchFamily="34" charset="0"/>
              </a:rPr>
              <a:t> 4-5 лет </a:t>
            </a:r>
            <a:br>
              <a:rPr lang="ru-RU" sz="4400" dirty="0" smtClean="0">
                <a:latin typeface="Trebuchet MS" panose="020B0603020202020204" pitchFamily="34" charset="0"/>
              </a:rPr>
            </a:br>
            <a:r>
              <a:rPr lang="ru-RU" sz="4400" dirty="0" smtClean="0">
                <a:latin typeface="Trebuchet MS" panose="020B0603020202020204" pitchFamily="34" charset="0"/>
              </a:rPr>
              <a:t>«Рыжая красавица русского леса»</a:t>
            </a:r>
            <a:r>
              <a:rPr lang="ru-RU" sz="4400" dirty="0">
                <a:latin typeface="Trebuchet MS" panose="020B0603020202020204" pitchFamily="34" charset="0"/>
              </a:rPr>
              <a:t/>
            </a:r>
            <a:br>
              <a:rPr lang="ru-RU" sz="4400" dirty="0">
                <a:latin typeface="Trebuchet MS" panose="020B0603020202020204" pitchFamily="34" charset="0"/>
              </a:rPr>
            </a:br>
            <a:endParaRPr lang="ru-RU" sz="4400" dirty="0">
              <a:latin typeface="Trebuchet MS" panose="020B0603020202020204" pitchFamily="34" charset="0"/>
            </a:endParaRPr>
          </a:p>
        </p:txBody>
      </p:sp>
      <p:pic>
        <p:nvPicPr>
          <p:cNvPr id="1028" name="Picture 4" descr="C:\Users\Toshiba\Pictures\Лиса\102921463_large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0324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5387561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воспитатель средней группы ГБДОУ № 6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Санкт-Петербурга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 Наталья Викторовна.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77072"/>
            <a:ext cx="8712968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32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лисы в норах, которые роют себе сами или занимают жилище других зверей. Изнутри они выстилают свои норки сухой травой, мхом и шерстью. </a:t>
            </a:r>
          </a:p>
        </p:txBody>
      </p:sp>
      <p:pic>
        <p:nvPicPr>
          <p:cNvPr id="4098" name="Picture 2" descr="C:\Users\Toshiba\Pictures\Лиса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76673"/>
            <a:ext cx="50405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364550"/>
            <a:ext cx="871296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32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у лисицы появляется от 4 до 13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щенков, покрытых тёмно-бурой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шерстью.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Toshiba\Pictures\Лиса\Young_foxes_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12879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dir="u" isContent="1"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029200"/>
            <a:ext cx="8534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3600" b="1"/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Рыжие лисицы общаются друг с другом при помощи хвостов.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19268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1" y="0"/>
            <a:ext cx="396044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Лисичка, лисичка,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ты сестричка?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удивительно прост: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братец – мой собственный хвост,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Пушистый, и рыжий, и ловкий,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на любые уловки.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я хвостом крутану –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Врага не туда поверну!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ищет он в поле пустом,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я махнула хвостом.</a:t>
            </a:r>
          </a:p>
          <a:p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Лисичка, лисичка,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ты сестричка?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Всем тем, кто меня полюбил,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 детства меня не забыл,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Чье доброе сердце простило,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колобок проглотила,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зайца из дома гнала,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сыр у вороны брала.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Патрикеевна,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царевна!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Берестов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116632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лисы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204864"/>
            <a:ext cx="4194412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593686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146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40233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детей о животных русского леса, о лисице, ее повадках, образе жизни, внешнем виде.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60" y="116632"/>
            <a:ext cx="828092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желание заботиться о природе, правильно себя вести в лесу, не разрушать условия жизни лесных обитателей;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Вызвать интерес к жизни животных.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экологически безопасного поведения. Развивать воображение, любознательность, память и мышление.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874961" cy="475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556792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гулял вчера в лесу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увидел там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Рыжебокая лисица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 к ручью воды напиться.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лиса остановилась,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Увидав вблизи меня.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успел шаг сделать я,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она в кустах уж скрылась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5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731324"/>
            <a:ext cx="5184577" cy="543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8209"/>
            <a:ext cx="374441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лисицы не напрасно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кончик на хвосте.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кончик виден ясно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самой темной темноте.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в лесу густом,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Слышен шорох под кустом: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Ходят хвостиком лисята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Лисицыным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хвостом.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шагают смело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черной темени лесной.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- вправо; мама - влево;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лисята - за лисой.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мамашею-лисицей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Ходят дети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Вереницей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из них в сторонку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отходит в темноте: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у каждого лисенка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кончик на хвосте.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Орлов)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33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Pictures\Лиса\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146" y="1910"/>
            <a:ext cx="3261188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921" y="1628800"/>
            <a:ext cx="5400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Рыжая плутовка,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Хитрая воровка.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Курочку стащила,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норе засеменила.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Ждут её ребята,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Рыжие лисята.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зовут маму-красу?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Узнаёте вы … ?</a:t>
            </a:r>
          </a:p>
          <a:p>
            <a:pPr algn="ctr"/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496144"/>
            <a:ext cx="2324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u="sng" dirty="0" smtClean="0"/>
              <a:t>Загадка</a:t>
            </a:r>
            <a:endParaRPr lang="ru-RU" sz="4400" b="1" u="sng" dirty="0"/>
          </a:p>
        </p:txBody>
      </p:sp>
    </p:spTree>
    <p:extLst>
      <p:ext uri="{BB962C8B-B14F-4D97-AF65-F5344CB8AC3E}">
        <p14:creationId xmlns:p14="http://schemas.microsoft.com/office/powerpoint/2010/main" val="15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257800"/>
            <a:ext cx="8731696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Лисицы едят почти всё: фрукты, овощи, рыбу, лягушек и червяков!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oshiba\Pictures\Лиса\lisa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86727"/>
            <a:ext cx="6768752" cy="443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ripple dir="lu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181600"/>
            <a:ext cx="84582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3600" b="1"/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Рыжая лисица любит мышковать – ловить мышей! </a:t>
            </a:r>
          </a:p>
        </p:txBody>
      </p:sp>
      <p:pic>
        <p:nvPicPr>
          <p:cNvPr id="5" name="Picture 2" descr="http://img-fotki.yandex.ru/get/4701/128252921.0/0_6dfa2_b327ca7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75655" y="304800"/>
            <a:ext cx="6464385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82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7000">
        <p14:honeycomb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941168"/>
            <a:ext cx="9036496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3600" b="1"/>
            </a:lvl1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Рыжие лисицы забираются на забор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2-ух метров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пролазят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щель 10 см!</a:t>
            </a:r>
          </a:p>
        </p:txBody>
      </p:sp>
      <p:pic>
        <p:nvPicPr>
          <p:cNvPr id="48130" name="Picture 2" descr="http://media-worlds.theotaku.com/13373-685970-20100121045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2374"/>
            <a:ext cx="5905500" cy="4429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8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shred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303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Trebuchet MS</vt:lpstr>
      <vt:lpstr>Тема Office</vt:lpstr>
      <vt:lpstr>Презентация для детей  4-5 лет  «Рыжая красавица русского леса» </vt:lpstr>
      <vt:lpstr>Цель:  расширить знания детей о животных русского леса, о лисице, ее повадках, образе жизни, внешнем виде.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JL</cp:lastModifiedBy>
  <cp:revision>61</cp:revision>
  <cp:lastPrinted>2014-04-13T14:49:36Z</cp:lastPrinted>
  <dcterms:created xsi:type="dcterms:W3CDTF">2013-02-15T17:18:00Z</dcterms:created>
  <dcterms:modified xsi:type="dcterms:W3CDTF">2014-04-13T14:50:06Z</dcterms:modified>
</cp:coreProperties>
</file>