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5" autoAdjust="0"/>
  </p:normalViewPr>
  <p:slideViewPr>
    <p:cSldViewPr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80C-5589-429F-84B0-1C3E9DB30021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A96B-104C-46FA-8DA7-F3B0401F24A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80C-5589-429F-84B0-1C3E9DB30021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A96B-104C-46FA-8DA7-F3B0401F24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80C-5589-429F-84B0-1C3E9DB30021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A96B-104C-46FA-8DA7-F3B0401F24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80C-5589-429F-84B0-1C3E9DB30021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A96B-104C-46FA-8DA7-F3B0401F24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80C-5589-429F-84B0-1C3E9DB30021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A96B-104C-46FA-8DA7-F3B0401F24A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80C-5589-429F-84B0-1C3E9DB30021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A96B-104C-46FA-8DA7-F3B0401F24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80C-5589-429F-84B0-1C3E9DB30021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A96B-104C-46FA-8DA7-F3B0401F24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80C-5589-429F-84B0-1C3E9DB30021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A96B-104C-46FA-8DA7-F3B0401F24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80C-5589-429F-84B0-1C3E9DB30021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A96B-104C-46FA-8DA7-F3B0401F24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80C-5589-429F-84B0-1C3E9DB30021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A96B-104C-46FA-8DA7-F3B0401F24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80C-5589-429F-84B0-1C3E9DB30021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EEA96B-104C-46FA-8DA7-F3B0401F24A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57E80C-5589-429F-84B0-1C3E9DB30021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EEA96B-104C-46FA-8DA7-F3B0401F24A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появилась одежда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Выполнила воспитатель ГБДОУ№77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Бондаренко Л.Н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574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Требования к одежде изменились: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3744416" cy="4434840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sz="2200" dirty="0" smtClean="0"/>
              <a:t>одежда </a:t>
            </a:r>
            <a:r>
              <a:rPr lang="ru-RU" sz="2200" dirty="0"/>
              <a:t>должна быть легкой, </a:t>
            </a:r>
            <a:r>
              <a:rPr lang="ru-RU" sz="2200" dirty="0" smtClean="0"/>
              <a:t>мягкой, </a:t>
            </a:r>
            <a:r>
              <a:rPr lang="ru-RU" sz="2200" dirty="0"/>
              <a:t>не </a:t>
            </a:r>
            <a:r>
              <a:rPr lang="ru-RU" sz="2200" dirty="0" smtClean="0"/>
              <a:t>мнущейся.</a:t>
            </a:r>
            <a:endParaRPr lang="ru-RU" sz="2200" dirty="0"/>
          </a:p>
          <a:p>
            <a:r>
              <a:rPr lang="ru-RU" sz="2200" dirty="0"/>
              <a:t> одежда должна обеспечивать свободу </a:t>
            </a:r>
            <a:r>
              <a:rPr lang="ru-RU" sz="2200" dirty="0" smtClean="0"/>
              <a:t>движения</a:t>
            </a:r>
          </a:p>
          <a:p>
            <a:r>
              <a:rPr lang="ru-RU" sz="2200" dirty="0" smtClean="0"/>
              <a:t>одежда </a:t>
            </a:r>
            <a:r>
              <a:rPr lang="ru-RU" sz="2200" dirty="0"/>
              <a:t>должна легко стираться </a:t>
            </a:r>
            <a:r>
              <a:rPr lang="ru-RU" sz="2200" dirty="0" smtClean="0"/>
              <a:t>и гладиться</a:t>
            </a:r>
            <a:r>
              <a:rPr lang="ru-RU" sz="2200" dirty="0"/>
              <a:t>.</a:t>
            </a:r>
          </a:p>
          <a:p>
            <a:r>
              <a:rPr lang="ru-RU" sz="2200" dirty="0" smtClean="0"/>
              <a:t>одежда </a:t>
            </a:r>
            <a:r>
              <a:rPr lang="ru-RU" sz="2200" dirty="0"/>
              <a:t>должна быть </a:t>
            </a:r>
            <a:r>
              <a:rPr lang="ru-RU" sz="2200" dirty="0" smtClean="0"/>
              <a:t>удобной.</a:t>
            </a:r>
            <a:endParaRPr lang="ru-RU" sz="2200" dirty="0"/>
          </a:p>
          <a:p>
            <a:r>
              <a:rPr lang="ru-RU" sz="2200" dirty="0"/>
              <a:t> одежда должна быть прочной.</a:t>
            </a:r>
          </a:p>
          <a:p>
            <a:r>
              <a:rPr lang="ru-RU" sz="2200" dirty="0" smtClean="0"/>
              <a:t>должна </a:t>
            </a:r>
            <a:r>
              <a:rPr lang="ru-RU" sz="2200" dirty="0"/>
              <a:t>защитить человека.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628800"/>
            <a:ext cx="5220072" cy="4248471"/>
          </a:xfrm>
        </p:spPr>
      </p:pic>
    </p:spTree>
    <p:extLst>
      <p:ext uri="{BB962C8B-B14F-4D97-AF65-F5344CB8AC3E}">
        <p14:creationId xmlns:p14="http://schemas.microsoft.com/office/powerpoint/2010/main" val="153866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Современная одежда очень разнообразна. По одежде можно узнать, где живёт </a:t>
            </a:r>
            <a:r>
              <a:rPr lang="ru-RU" sz="2000" dirty="0" smtClean="0"/>
              <a:t>человек. </a:t>
            </a: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544" y="1412776"/>
            <a:ext cx="5536936" cy="5256584"/>
          </a:xfrm>
        </p:spPr>
      </p:pic>
    </p:spTree>
    <p:extLst>
      <p:ext uri="{BB962C8B-B14F-4D97-AF65-F5344CB8AC3E}">
        <p14:creationId xmlns:p14="http://schemas.microsoft.com/office/powerpoint/2010/main" val="273163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Кем человек работает.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420183"/>
            <a:ext cx="4849805" cy="5404281"/>
          </a:xfrm>
        </p:spPr>
      </p:pic>
    </p:spTree>
    <p:extLst>
      <p:ext uri="{BB962C8B-B14F-4D97-AF65-F5344CB8AC3E}">
        <p14:creationId xmlns:p14="http://schemas.microsoft.com/office/powerpoint/2010/main" val="368645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11560" y="544522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В древнее времена у первобытных людей не было одежды. 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04664"/>
            <a:ext cx="5256584" cy="4752528"/>
          </a:xfrm>
        </p:spPr>
      </p:pic>
    </p:spTree>
    <p:extLst>
      <p:ext uri="{BB962C8B-B14F-4D97-AF65-F5344CB8AC3E}">
        <p14:creationId xmlns:p14="http://schemas.microsoft.com/office/powerpoint/2010/main" val="262382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96752"/>
            <a:ext cx="3960440" cy="4464496"/>
          </a:xfrm>
        </p:spPr>
      </p:pic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788024" y="1196752"/>
            <a:ext cx="4038600" cy="44348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Первая одежда человека- это шкуры, убитых животных, листья и травы, сплетенные между собой. Эта одежда не была всегда удобной. Летом в шкурах было жарко, они быстро загрязнялись, были жесткими и грубыми; листья и травы не были пригодны в холодное время, быстро выходила из строя одежда из них.</a:t>
            </a:r>
          </a:p>
        </p:txBody>
      </p:sp>
    </p:spTree>
    <p:extLst>
      <p:ext uri="{BB962C8B-B14F-4D97-AF65-F5344CB8AC3E}">
        <p14:creationId xmlns:p14="http://schemas.microsoft.com/office/powerpoint/2010/main" val="59610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268760"/>
            <a:ext cx="4038600" cy="443484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Шкуры сначала чистили, затем в коже протыкали отверстия. Полоски кожи или сухожилия животных протаскивали через эти дырки, чтобы связать куски меха между собой так, чтобы одежда держалась на теле человека.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628800"/>
            <a:ext cx="4104456" cy="3528392"/>
          </a:xfrm>
        </p:spPr>
      </p:pic>
    </p:spTree>
    <p:extLst>
      <p:ext uri="{BB962C8B-B14F-4D97-AF65-F5344CB8AC3E}">
        <p14:creationId xmlns:p14="http://schemas.microsoft.com/office/powerpoint/2010/main" val="123814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30120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Но вот люди научились делать ткань и это стало самым важным моментом в истории одежды.</a:t>
            </a:r>
            <a:endParaRPr lang="ru-RU" sz="28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04664"/>
            <a:ext cx="5688632" cy="5040560"/>
          </a:xfrm>
        </p:spPr>
      </p:pic>
    </p:spTree>
    <p:extLst>
      <p:ext uri="{BB962C8B-B14F-4D97-AF65-F5344CB8AC3E}">
        <p14:creationId xmlns:p14="http://schemas.microsoft.com/office/powerpoint/2010/main" val="72865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sz="half" idx="1"/>
          </p:nvPr>
        </p:nvSpPr>
        <p:spPr>
          <a:xfrm>
            <a:off x="323528" y="1268760"/>
            <a:ext cx="4038600" cy="4434840"/>
          </a:xfrm>
        </p:spPr>
        <p:txBody>
          <a:bodyPr>
            <a:normAutofit/>
          </a:bodyPr>
          <a:lstStyle/>
          <a:p>
            <a:r>
              <a:rPr lang="ru-RU" sz="1800" dirty="0"/>
              <a:t>Проходили века, с помощью одежды люди стали выражать свою индивидуальность и статус. Одежда крестьян и рабочего люда оставалась простой и прочной, способной служить долго. Эта одежда была просторной, так чтобы в ней удобно было работать.</a:t>
            </a:r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980728"/>
            <a:ext cx="4464496" cy="4104456"/>
          </a:xfrm>
        </p:spPr>
      </p:pic>
    </p:spTree>
    <p:extLst>
      <p:ext uri="{BB962C8B-B14F-4D97-AF65-F5344CB8AC3E}">
        <p14:creationId xmlns:p14="http://schemas.microsoft.com/office/powerpoint/2010/main" val="115298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Богатые </a:t>
            </a:r>
            <a:r>
              <a:rPr lang="ru-RU" sz="2000" dirty="0"/>
              <a:t>люди могли позволить себе роскошь: приобретать тонкие </a:t>
            </a:r>
            <a:r>
              <a:rPr lang="ru-RU" sz="2000" dirty="0" smtClean="0"/>
              <a:t>ткани, </a:t>
            </a:r>
            <a:r>
              <a:rPr lang="ru-RU" sz="2000" dirty="0"/>
              <a:t>выбирать фасон и украшения для одежды.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268760"/>
            <a:ext cx="4536504" cy="5033831"/>
          </a:xfrm>
        </p:spPr>
      </p:pic>
    </p:spTree>
    <p:extLst>
      <p:ext uri="{BB962C8B-B14F-4D97-AF65-F5344CB8AC3E}">
        <p14:creationId xmlns:p14="http://schemas.microsoft.com/office/powerpoint/2010/main" val="406406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/>
              <a:t>Менялись времена, менялась и одежда. Костюмы отличались большой выдумкой, изобретательностью. Перья, банты, кружевные воротники, пышные юбки. Нарядная одежда подчеркивала достоинство человека, его красоту.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16832"/>
            <a:ext cx="7315728" cy="4389437"/>
          </a:xfrm>
        </p:spPr>
      </p:pic>
    </p:spTree>
    <p:extLst>
      <p:ext uri="{BB962C8B-B14F-4D97-AF65-F5344CB8AC3E}">
        <p14:creationId xmlns:p14="http://schemas.microsoft.com/office/powerpoint/2010/main" val="223758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515719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Представьте этих дам, садящихся в современный автобус!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429000"/>
            <a:ext cx="4038600" cy="2409345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4038600" cy="3078626"/>
          </a:xfrm>
        </p:spPr>
      </p:pic>
    </p:spTree>
    <p:extLst>
      <p:ext uri="{BB962C8B-B14F-4D97-AF65-F5344CB8AC3E}">
        <p14:creationId xmlns:p14="http://schemas.microsoft.com/office/powerpoint/2010/main" val="208678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291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Поток</vt:lpstr>
      <vt:lpstr>Как появилась одежда?</vt:lpstr>
      <vt:lpstr>В древнее времена у первобытных людей не было одежды.  </vt:lpstr>
      <vt:lpstr>Презентация PowerPoint</vt:lpstr>
      <vt:lpstr>Презентация PowerPoint</vt:lpstr>
      <vt:lpstr>Но вот люди научились делать ткань и это стало самым важным моментом в истории одежды.</vt:lpstr>
      <vt:lpstr>Презентация PowerPoint</vt:lpstr>
      <vt:lpstr>Презентация PowerPoint</vt:lpstr>
      <vt:lpstr>Менялись времена, менялась и одежда. Костюмы отличались большой выдумкой, изобретательностью. Перья, банты, кружевные воротники, пышные юбки. Нарядная одежда подчеркивала достоинство человека, его красоту.</vt:lpstr>
      <vt:lpstr>Представьте этих дам, садящихся в современный автобус!</vt:lpstr>
      <vt:lpstr>Требования к одежде изменились: </vt:lpstr>
      <vt:lpstr>Современная одежда очень разнообразна. По одежде можно узнать, где живёт человек. </vt:lpstr>
      <vt:lpstr>Кем человек работает.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появилась одежда?</dc:title>
  <dc:creator>Сергей</dc:creator>
  <cp:lastModifiedBy>Людмила Бондаренко</cp:lastModifiedBy>
  <cp:revision>16</cp:revision>
  <dcterms:created xsi:type="dcterms:W3CDTF">2015-10-31T15:41:32Z</dcterms:created>
  <dcterms:modified xsi:type="dcterms:W3CDTF">2015-11-01T13:15:07Z</dcterms:modified>
</cp:coreProperties>
</file>