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BB23D-542F-407D-AFB1-07F97045F37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82E2E-AF64-4C0E-A47A-023B73F8F8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BB23D-542F-407D-AFB1-07F97045F37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82E2E-AF64-4C0E-A47A-023B73F8F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BB23D-542F-407D-AFB1-07F97045F37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82E2E-AF64-4C0E-A47A-023B73F8F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BB23D-542F-407D-AFB1-07F97045F37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82E2E-AF64-4C0E-A47A-023B73F8F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BB23D-542F-407D-AFB1-07F97045F37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82E2E-AF64-4C0E-A47A-023B73F8F8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BB23D-542F-407D-AFB1-07F97045F37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82E2E-AF64-4C0E-A47A-023B73F8F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BB23D-542F-407D-AFB1-07F97045F37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82E2E-AF64-4C0E-A47A-023B73F8F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BB23D-542F-407D-AFB1-07F97045F37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82E2E-AF64-4C0E-A47A-023B73F8F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BB23D-542F-407D-AFB1-07F97045F37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82E2E-AF64-4C0E-A47A-023B73F8F89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BB23D-542F-407D-AFB1-07F97045F37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82E2E-AF64-4C0E-A47A-023B73F8F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2BB23D-542F-407D-AFB1-07F97045F37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E82E2E-AF64-4C0E-A47A-023B73F8F8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72BB23D-542F-407D-AFB1-07F97045F37C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E82E2E-AF64-4C0E-A47A-023B73F8F89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2204864"/>
            <a:ext cx="7406640" cy="1224136"/>
          </a:xfrm>
        </p:spPr>
        <p:txBody>
          <a:bodyPr/>
          <a:lstStyle/>
          <a:p>
            <a:r>
              <a:rPr lang="ru-RU" dirty="0" smtClean="0"/>
              <a:t>Хочу быть космонавтом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Подготовительная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5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космонавт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9110" y="1447798"/>
            <a:ext cx="5217907" cy="49144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36463"/>
            <a:ext cx="5705297" cy="492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42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108 минут был в космосе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Юрий Алексеевич Гагарин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Ракета «Восток»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403244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96044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471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99592" y="1143003"/>
            <a:ext cx="4358208" cy="3510133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Королев Сергей Павлович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32836"/>
            <a:ext cx="4364978" cy="352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2799972" cy="20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549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космонавты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367895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63" y="1556792"/>
            <a:ext cx="3655313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21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390822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89" y="1268760"/>
            <a:ext cx="3928846" cy="244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86" y="1916832"/>
            <a:ext cx="3463084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46951"/>
            <a:ext cx="3587119" cy="243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510289" cy="280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0299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76" y="1438814"/>
            <a:ext cx="3831269" cy="479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38814"/>
            <a:ext cx="3600400" cy="480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093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4206875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420658" cy="278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345" y="2636912"/>
            <a:ext cx="4365876" cy="26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52434"/>
            <a:ext cx="407441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4978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</TotalTime>
  <Words>22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Хочу быть космонавтом</vt:lpstr>
      <vt:lpstr>космонавт</vt:lpstr>
      <vt:lpstr>108 минут был в космосе</vt:lpstr>
      <vt:lpstr>Презентация PowerPoint</vt:lpstr>
      <vt:lpstr>космонавты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Хочу быть космонавтом</dc:title>
  <dc:creator>pc</dc:creator>
  <cp:lastModifiedBy>pc</cp:lastModifiedBy>
  <cp:revision>4</cp:revision>
  <dcterms:created xsi:type="dcterms:W3CDTF">2014-04-04T16:26:39Z</dcterms:created>
  <dcterms:modified xsi:type="dcterms:W3CDTF">2014-04-04T17:07:11Z</dcterms:modified>
</cp:coreProperties>
</file>