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15B4CA-B6F9-4D6C-919A-B1A52DD4B2FA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98E613-0DE1-4949-A959-AF728BF709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Сказки Пушкина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Подготовительная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какой сказки?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4"/>
            <a:ext cx="3759531" cy="281964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64904"/>
            <a:ext cx="2901922" cy="2880320"/>
          </a:xfrm>
        </p:spPr>
      </p:pic>
    </p:spTree>
    <p:extLst>
      <p:ext uri="{BB962C8B-B14F-4D97-AF65-F5344CB8AC3E}">
        <p14:creationId xmlns:p14="http://schemas.microsoft.com/office/powerpoint/2010/main" val="2082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какой сказки?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3663520" cy="27476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80928"/>
            <a:ext cx="3263080" cy="2736304"/>
          </a:xfrm>
        </p:spPr>
      </p:pic>
    </p:spTree>
    <p:extLst>
      <p:ext uri="{BB962C8B-B14F-4D97-AF65-F5344CB8AC3E}">
        <p14:creationId xmlns:p14="http://schemas.microsoft.com/office/powerpoint/2010/main" val="17323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3600400" cy="489654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8023" y="980729"/>
            <a:ext cx="2952329" cy="1800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Александр Сергеевич Пушкин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2996952"/>
            <a:ext cx="1944216" cy="864096"/>
          </a:xfrm>
        </p:spPr>
        <p:txBody>
          <a:bodyPr/>
          <a:lstStyle/>
          <a:p>
            <a:r>
              <a:rPr lang="ru-RU" dirty="0" smtClean="0"/>
              <a:t>Писатель, поэт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1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628800"/>
            <a:ext cx="3247384" cy="158417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Яковлева Арина Родионовна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0" r="1096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3429000"/>
            <a:ext cx="3103163" cy="2223649"/>
          </a:xfrm>
        </p:spPr>
        <p:txBody>
          <a:bodyPr/>
          <a:lstStyle/>
          <a:p>
            <a:r>
              <a:rPr lang="ru-RU" dirty="0" smtClean="0"/>
              <a:t>няня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7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Пушкин с няней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20888"/>
            <a:ext cx="5112568" cy="3873158"/>
          </a:xfrm>
        </p:spPr>
      </p:pic>
    </p:spTree>
    <p:extLst>
      <p:ext uri="{BB962C8B-B14F-4D97-AF65-F5344CB8AC3E}">
        <p14:creationId xmlns:p14="http://schemas.microsoft.com/office/powerpoint/2010/main" val="17482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836712"/>
            <a:ext cx="3096344" cy="3096344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Пушкин пишет стихи, сказки для детей, повести, романы для взрослых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1" r="268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0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какого дерева листочки?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92" y="2348880"/>
            <a:ext cx="5145212" cy="3540283"/>
          </a:xfrm>
        </p:spPr>
      </p:pic>
    </p:spTree>
    <p:extLst>
      <p:ext uri="{BB962C8B-B14F-4D97-AF65-F5344CB8AC3E}">
        <p14:creationId xmlns:p14="http://schemas.microsoft.com/office/powerpoint/2010/main" val="24882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Лукоморье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48880"/>
            <a:ext cx="6408712" cy="4032448"/>
          </a:xfrm>
        </p:spPr>
      </p:pic>
    </p:spTree>
    <p:extLst>
      <p:ext uri="{BB962C8B-B14F-4D97-AF65-F5344CB8AC3E}">
        <p14:creationId xmlns:p14="http://schemas.microsoft.com/office/powerpoint/2010/main" val="35736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какой сказки?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3168352" cy="34563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08920"/>
            <a:ext cx="3744416" cy="2808312"/>
          </a:xfrm>
        </p:spPr>
      </p:pic>
    </p:spTree>
    <p:extLst>
      <p:ext uri="{BB962C8B-B14F-4D97-AF65-F5344CB8AC3E}">
        <p14:creationId xmlns:p14="http://schemas.microsoft.com/office/powerpoint/2010/main" val="23404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какой сказки?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36912"/>
            <a:ext cx="4098535" cy="302433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636912"/>
            <a:ext cx="2910934" cy="3096344"/>
          </a:xfrm>
        </p:spPr>
      </p:pic>
    </p:spTree>
    <p:extLst>
      <p:ext uri="{BB962C8B-B14F-4D97-AF65-F5344CB8AC3E}">
        <p14:creationId xmlns:p14="http://schemas.microsoft.com/office/powerpoint/2010/main" val="36309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52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Сказки Пушкина</vt:lpstr>
      <vt:lpstr>Александр Сергеевич Пушкин</vt:lpstr>
      <vt:lpstr>Яковлева Арина Родионовна</vt:lpstr>
      <vt:lpstr>Пушкин с няней</vt:lpstr>
      <vt:lpstr>Пушкин пишет стихи, сказки для детей, повести, романы для взрослых</vt:lpstr>
      <vt:lpstr>С какого дерева листочки?</vt:lpstr>
      <vt:lpstr>Лукоморье </vt:lpstr>
      <vt:lpstr>Из какой сказки?</vt:lpstr>
      <vt:lpstr>Из какой сказки?</vt:lpstr>
      <vt:lpstr>Из какой сказки?</vt:lpstr>
      <vt:lpstr>Из какой сказки?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Сказки Пушкина</dc:title>
  <dc:creator>pc</dc:creator>
  <cp:lastModifiedBy>pc</cp:lastModifiedBy>
  <cp:revision>3</cp:revision>
  <dcterms:created xsi:type="dcterms:W3CDTF">2014-05-14T17:14:59Z</dcterms:created>
  <dcterms:modified xsi:type="dcterms:W3CDTF">2014-05-14T17:38:57Z</dcterms:modified>
</cp:coreProperties>
</file>