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4" d="100"/>
          <a:sy n="74" d="100"/>
        </p:scale>
        <p:origin x="-9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A9E66-4346-4CD7-9C82-CD13153EBD1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C97C6-3716-4AB4-8750-E567E7E6C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942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6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13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8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8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71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1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7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0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8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1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226E1-EAC6-48B3-A8C3-C3C1C86D1E82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E1E4-F3D0-462A-92CA-F96E5DF569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0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2417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мелкой моторики у детей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832848" cy="4824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200" dirty="0" smtClean="0"/>
              <a:t>	</a:t>
            </a:r>
            <a:r>
              <a:rPr lang="ru-RU" sz="1200" dirty="0" smtClean="0">
                <a:solidFill>
                  <a:schemeClr val="tx1"/>
                </a:solidFill>
              </a:rPr>
              <a:t>Сегодня уже не секрет, что </a:t>
            </a:r>
            <a:r>
              <a:rPr lang="ru-RU" sz="1200" dirty="0">
                <a:solidFill>
                  <a:schemeClr val="tx1"/>
                </a:solidFill>
              </a:rPr>
              <a:t> развитие речи и развитие мелкой моторики </a:t>
            </a:r>
            <a:r>
              <a:rPr lang="ru-RU" sz="1200" dirty="0" smtClean="0">
                <a:solidFill>
                  <a:schemeClr val="tx1"/>
                </a:solidFill>
              </a:rPr>
              <a:t>руки тесно взаимозависимы,</a:t>
            </a:r>
            <a:r>
              <a:rPr lang="ru-RU" sz="1200" dirty="0">
                <a:solidFill>
                  <a:schemeClr val="tx1"/>
                </a:solidFill>
              </a:rPr>
              <a:t> координация движений и мелкой моторики зависит от зрелости структур головного мозга, которые управляют работой </a:t>
            </a:r>
            <a:r>
              <a:rPr lang="ru-RU" sz="1200" dirty="0" smtClean="0">
                <a:solidFill>
                  <a:schemeClr val="tx1"/>
                </a:solidFill>
              </a:rPr>
              <a:t>руки.</a:t>
            </a:r>
            <a:endParaRPr lang="ru-RU" sz="1200" dirty="0">
              <a:solidFill>
                <a:schemeClr val="tx1"/>
              </a:solidFill>
            </a:endParaRP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	Начинать </a:t>
            </a:r>
            <a:r>
              <a:rPr lang="ru-RU" sz="1200" dirty="0">
                <a:solidFill>
                  <a:schemeClr val="tx1"/>
                </a:solidFill>
              </a:rPr>
              <a:t>работу по развитию моторики надо уже в младенческом </a:t>
            </a:r>
            <a:r>
              <a:rPr lang="ru-RU" sz="1200" dirty="0" smtClean="0">
                <a:solidFill>
                  <a:schemeClr val="tx1"/>
                </a:solidFill>
              </a:rPr>
              <a:t>возрасте. </a:t>
            </a:r>
            <a:r>
              <a:rPr lang="ru-RU" sz="1200" dirty="0">
                <a:solidFill>
                  <a:schemeClr val="tx1"/>
                </a:solidFill>
              </a:rPr>
              <a:t>В древности детей </a:t>
            </a:r>
            <a:r>
              <a:rPr lang="ru-RU" sz="1200" dirty="0" smtClean="0">
                <a:solidFill>
                  <a:schemeClr val="tx1"/>
                </a:solidFill>
              </a:rPr>
              <a:t>пестовали, т. е. проводили лечебные процедуры на базе акупунктуры. Так например, </a:t>
            </a:r>
            <a:r>
              <a:rPr lang="ru-RU" sz="1200" dirty="0">
                <a:solidFill>
                  <a:schemeClr val="tx1"/>
                </a:solidFill>
              </a:rPr>
              <a:t>со 2-ой недели жизни ребёнка можно делать упражнения с кистями рук. Самое простое - лёгкий поглаживающий массаж ладони по часовой стрелке. В центре ладони находится очень важная точка - центр развития речи. </a:t>
            </a:r>
            <a:r>
              <a:rPr lang="ru-RU" sz="1200" dirty="0" smtClean="0">
                <a:solidFill>
                  <a:schemeClr val="tx1"/>
                </a:solidFill>
              </a:rPr>
              <a:t>Недаром наши бабушки играли с внуками в «Сороку-ворону» которая доставляла малышам большое удовольствие. Наши дошколятам тоже нравится играть в сороку.         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Сорока-ворона, кашку варила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Деток кормила(Круговые движения указательным пальчиком по детской ладошке) 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Этому дала, 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Этому дала,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Этому дала,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Этому дала,(Поочередное загибание пальчиков начиная с мизинца и сдавливание кончиков пальцев)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 А этому не дала!(«Потрепать» указательный пальчик)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 Он за водицей не ходил,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 он дров не рубил, 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 он печку не топил,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 он и кашу не варил,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Нет тебе каши, бездельник!(Погрозить указательным пальчиком)</a:t>
            </a:r>
          </a:p>
          <a:p>
            <a:pPr lvl="2" algn="l"/>
            <a:r>
              <a:rPr lang="ru-RU" sz="1200" dirty="0" smtClean="0">
                <a:solidFill>
                  <a:schemeClr val="tx1"/>
                </a:solidFill>
              </a:rPr>
              <a:t>Кыш отсюда!(Хлопнуть в ладошки).</a:t>
            </a:r>
          </a:p>
          <a:p>
            <a:pPr algn="l"/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393821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занятия по развитию мелкой моторики руки проводятся в игре.</a:t>
            </a:r>
            <a:br>
              <a:rPr lang="ru-RU" dirty="0" smtClean="0"/>
            </a:br>
            <a:r>
              <a:rPr lang="ru-RU" dirty="0" smtClean="0"/>
              <a:t>Игра </a:t>
            </a:r>
            <a:r>
              <a:rPr lang="ru-RU" dirty="0"/>
              <a:t>— основной вид деятельности </a:t>
            </a:r>
            <a:r>
              <a:rPr lang="ru-RU" dirty="0" smtClean="0"/>
              <a:t>дошкольника, получая радость от процесса игры ребёнок полноценно развивается, происходит становление новой личности.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49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116205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так весело и </a:t>
            </a:r>
            <a:r>
              <a:rPr lang="ru-RU" sz="3200" dirty="0"/>
              <a:t>с пользой можно </a:t>
            </a:r>
            <a:r>
              <a:rPr lang="ru-RU" sz="3200" dirty="0" smtClean="0"/>
              <a:t>развивать моторику руки. 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76872"/>
            <a:ext cx="5111750" cy="379775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/>
          <a:p>
            <a:r>
              <a:rPr lang="ru-RU" dirty="0"/>
              <a:t>Посадили цветочки </a:t>
            </a:r>
            <a:r>
              <a:rPr lang="ru-RU" dirty="0" smtClean="0"/>
              <a:t>на лужайку, </a:t>
            </a:r>
            <a:r>
              <a:rPr lang="ru-RU" dirty="0"/>
              <a:t>помассировали свою ладошку </a:t>
            </a:r>
            <a:r>
              <a:rPr lang="ru-RU" dirty="0" smtClean="0"/>
              <a:t>кисточкой, вспомнили и закрепили название основных цветов, сделали открытие, что при смешивании красок получаются новые цвета, закрепили умение работать в коллективе. Полюбовались полученным результатом и получили радость от творчества.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38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помощью ножниц пальчики наших малышей продолжают трудиться. А на наши чудесные цветы прилетели не менее прекрасные бабочки.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45166"/>
            <a:ext cx="6120680" cy="4691221"/>
          </a:xfrm>
        </p:spPr>
      </p:pic>
    </p:spTree>
    <p:extLst>
      <p:ext uri="{BB962C8B-B14F-4D97-AF65-F5344CB8AC3E}">
        <p14:creationId xmlns:p14="http://schemas.microsoft.com/office/powerpoint/2010/main" val="105525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ёлочка красавица!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52332"/>
            <a:ext cx="4248472" cy="5657696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Дети не только «вырастили» ёлочку, но и украсили её необычными буквами. Это задание тоже было творческим, при </a:t>
            </a:r>
            <a:r>
              <a:rPr lang="ru-RU" sz="2000" dirty="0"/>
              <a:t>изготовлении этой </a:t>
            </a:r>
            <a:r>
              <a:rPr lang="ru-RU" sz="2000" dirty="0" smtClean="0"/>
              <a:t>ёлочки пальчики потрудились на славу.  Ребята закрепили </a:t>
            </a:r>
            <a:r>
              <a:rPr lang="ru-RU" sz="2000" dirty="0"/>
              <a:t>приемы по </a:t>
            </a:r>
            <a:r>
              <a:rPr lang="ru-RU" sz="2000" dirty="0" smtClean="0"/>
              <a:t>запоминанию зрительного образа букв.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6000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Буквы для ёлочки изготовлены  детьми из доступных  материалов, которые есть дома 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Буква М из макарон…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8463"/>
            <a:ext cx="4040188" cy="242411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Из пластилина…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26" y="2174875"/>
            <a:ext cx="2370772" cy="3951288"/>
          </a:xfrm>
        </p:spPr>
      </p:pic>
    </p:spTree>
    <p:extLst>
      <p:ext uri="{BB962C8B-B14F-4D97-AF65-F5344CB8AC3E}">
        <p14:creationId xmlns:p14="http://schemas.microsoft.com/office/powerpoint/2010/main" val="151657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4040188" cy="639762"/>
          </a:xfrm>
        </p:spPr>
        <p:txBody>
          <a:bodyPr/>
          <a:lstStyle/>
          <a:p>
            <a:r>
              <a:rPr lang="ru-RU" dirty="0" smtClean="0"/>
              <a:t>Буква И из бисера…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58" y="1556792"/>
            <a:ext cx="2741622" cy="456937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4041775" cy="639762"/>
          </a:xfrm>
        </p:spPr>
        <p:txBody>
          <a:bodyPr/>
          <a:lstStyle/>
          <a:p>
            <a:r>
              <a:rPr lang="ru-RU" dirty="0" smtClean="0"/>
              <a:t>Из пшеничной крупы…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2784826" cy="4641379"/>
          </a:xfrm>
        </p:spPr>
      </p:pic>
    </p:spTree>
    <p:extLst>
      <p:ext uri="{BB962C8B-B14F-4D97-AF65-F5344CB8AC3E}">
        <p14:creationId xmlns:p14="http://schemas.microsoft.com/office/powerpoint/2010/main" val="3462153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Буква К из пуговиц, ниток, перловки…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58984"/>
            <a:ext cx="2860306" cy="476717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332656"/>
            <a:ext cx="4041775" cy="639762"/>
          </a:xfrm>
        </p:spPr>
        <p:txBody>
          <a:bodyPr/>
          <a:lstStyle/>
          <a:p>
            <a:r>
              <a:rPr lang="ru-RU" dirty="0" smtClean="0"/>
              <a:t>Из ворсинок…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2847250" cy="4745418"/>
          </a:xfrm>
        </p:spPr>
      </p:pic>
    </p:spTree>
    <p:extLst>
      <p:ext uri="{BB962C8B-B14F-4D97-AF65-F5344CB8AC3E}">
        <p14:creationId xmlns:p14="http://schemas.microsoft.com/office/powerpoint/2010/main" val="369281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Эти буковки из ниток, но они такие разные…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08" y="2174875"/>
            <a:ext cx="2370772" cy="3951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26" y="2174875"/>
            <a:ext cx="2370772" cy="3951288"/>
          </a:xfrm>
        </p:spPr>
      </p:pic>
    </p:spTree>
    <p:extLst>
      <p:ext uri="{BB962C8B-B14F-4D97-AF65-F5344CB8AC3E}">
        <p14:creationId xmlns:p14="http://schemas.microsoft.com/office/powerpoint/2010/main" val="175169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 буквы из крупы…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08" y="2174875"/>
            <a:ext cx="2370772" cy="3951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26" y="2174875"/>
            <a:ext cx="2370772" cy="3951288"/>
          </a:xfrm>
        </p:spPr>
      </p:pic>
    </p:spTree>
    <p:extLst>
      <p:ext uri="{BB962C8B-B14F-4D97-AF65-F5344CB8AC3E}">
        <p14:creationId xmlns:p14="http://schemas.microsoft.com/office/powerpoint/2010/main" val="2100272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191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мелкой моторики у детей дошкольного возраста</vt:lpstr>
      <vt:lpstr>Вот так весело и с пользой можно развивать моторику руки. </vt:lpstr>
      <vt:lpstr>С помощью ножниц пальчики наших малышей продолжают трудиться. А на наши чудесные цветы прилетели не менее прекрасные бабочки.</vt:lpstr>
      <vt:lpstr>Наша ёлочка красавица!</vt:lpstr>
      <vt:lpstr>Буквы для ёлочки изготовлены  детьми из доступных  материалов, которые есть дома </vt:lpstr>
      <vt:lpstr>Презентация PowerPoint</vt:lpstr>
      <vt:lpstr>Презентация PowerPoint</vt:lpstr>
      <vt:lpstr>Эти буковки из ниток, но они такие разные…</vt:lpstr>
      <vt:lpstr>Эти буквы из крупы…</vt:lpstr>
      <vt:lpstr>Все занятия по развитию мелкой моторики руки проводятся в игре. Игра — основной вид деятельности дошкольника, получая радость от процесса игры ребёнок полноценно развивается, происходит становление новой личности.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</dc:title>
  <dc:creator>ss</dc:creator>
  <cp:lastModifiedBy>ss</cp:lastModifiedBy>
  <cp:revision>23</cp:revision>
  <dcterms:created xsi:type="dcterms:W3CDTF">2014-12-22T18:16:13Z</dcterms:created>
  <dcterms:modified xsi:type="dcterms:W3CDTF">2015-11-02T18:59:39Z</dcterms:modified>
</cp:coreProperties>
</file>