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6" r:id="rId2"/>
    <p:sldId id="272" r:id="rId3"/>
    <p:sldId id="278" r:id="rId4"/>
    <p:sldId id="292" r:id="rId5"/>
    <p:sldId id="276" r:id="rId6"/>
    <p:sldId id="293" r:id="rId7"/>
    <p:sldId id="281" r:id="rId8"/>
    <p:sldId id="282" r:id="rId9"/>
    <p:sldId id="283" r:id="rId10"/>
    <p:sldId id="284" r:id="rId11"/>
    <p:sldId id="289" r:id="rId12"/>
    <p:sldId id="290" r:id="rId13"/>
    <p:sldId id="270" r:id="rId14"/>
    <p:sldId id="287" r:id="rId15"/>
    <p:sldId id="288" r:id="rId16"/>
    <p:sldId id="29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309F3D-CDC6-45B1-9542-A2FCCE1823A6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2B8DF8-59B6-4D01-8E58-D3E3780A1B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Проект «Тайна кедровой шишки</a:t>
            </a:r>
            <a:r>
              <a:rPr lang="ru-RU" sz="4000" b="1" i="1" dirty="0" smtClean="0">
                <a:solidFill>
                  <a:schemeClr val="bg1"/>
                </a:solidFill>
              </a:rPr>
              <a:t>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715008" cy="237441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МБДОУ «Детский сад КВ №27» г. </a:t>
            </a:r>
            <a:r>
              <a:rPr lang="ru-RU" i="1" dirty="0" err="1" smtClean="0">
                <a:solidFill>
                  <a:schemeClr val="tx1"/>
                </a:solidFill>
              </a:rPr>
              <a:t>Северска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Воспитатели: Мыскова Т.Н. и Иванова Н.П.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2012-2013 </a:t>
            </a:r>
            <a:r>
              <a:rPr lang="ru-RU" i="1" dirty="0" err="1" smtClean="0">
                <a:solidFill>
                  <a:schemeClr val="tx1"/>
                </a:solidFill>
              </a:rPr>
              <a:t>уч</a:t>
            </a:r>
            <a:r>
              <a:rPr lang="ru-RU" i="1" dirty="0" smtClean="0">
                <a:solidFill>
                  <a:schemeClr val="tx1"/>
                </a:solidFill>
              </a:rPr>
              <a:t>. год</a:t>
            </a:r>
            <a:endParaRPr lang="ru-RU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.REANIMAT-CB97B8\Рабочий стол\2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REANIMAT-CB97B8\Рабочий стол\рос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lisa\Рабочий стол\алле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isa\Рабочий стол\кедрр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57"/>
            <a:ext cx="9143508" cy="6859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REANIMAT-CB97B8\Рабочий стол\16 слац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isa\Рабочий стол\слайд 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isa\Рабочий стол\слайд 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40" y="2967335"/>
            <a:ext cx="916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REANIMAT-CB97B8\Рабочий стол\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56" y="0"/>
            <a:ext cx="9105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.REANIMAT-CB97B8\Рабочий стол\2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isa\Рабочий стол\слайд 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3999" cy="685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REANIMAT-CB97B8\Рабочий стол\12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isa\Рабочий стол\10 слай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328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.REANIMAT-CB97B8\Рабочий стол\1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.REANIMAT-CB97B8\Рабочий стол\6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.REANIMAT-CB97B8\Рабочий стол\1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74"/>
            <a:ext cx="9144000" cy="685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522</TotalTime>
  <Words>34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Проект «Тайна кедровой шишки»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73</cp:revision>
  <dcterms:created xsi:type="dcterms:W3CDTF">2013-11-16T15:00:58Z</dcterms:created>
  <dcterms:modified xsi:type="dcterms:W3CDTF">2015-11-01T12:55:42Z</dcterms:modified>
</cp:coreProperties>
</file>