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8" r:id="rId12"/>
    <p:sldId id="279" r:id="rId13"/>
    <p:sldId id="277" r:id="rId14"/>
    <p:sldId id="282" r:id="rId15"/>
    <p:sldId id="281" r:id="rId16"/>
    <p:sldId id="283" r:id="rId17"/>
    <p:sldId id="28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20ed45372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2936"/>
            <a:ext cx="8229600" cy="1440160"/>
          </a:xfrm>
        </p:spPr>
        <p:txBody>
          <a:bodyPr/>
          <a:lstStyle/>
          <a:p>
            <a:r>
              <a:rPr lang="ru-RU" dirty="0" smtClean="0"/>
              <a:t>Животные нашего края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Серая цапля</a:t>
            </a:r>
            <a:endParaRPr lang="ru-RU" dirty="0"/>
          </a:p>
        </p:txBody>
      </p:sp>
      <p:pic>
        <p:nvPicPr>
          <p:cNvPr id="3" name="Рисунок 2" descr="a20ed45372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pic>
        <p:nvPicPr>
          <p:cNvPr id="4" name="Рисунок 3" descr="Серая цапл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484784"/>
            <a:ext cx="6984776" cy="53732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Синица</a:t>
            </a:r>
            <a:endParaRPr lang="ru-RU" dirty="0"/>
          </a:p>
        </p:txBody>
      </p:sp>
      <p:pic>
        <p:nvPicPr>
          <p:cNvPr id="3" name="Рисунок 2" descr="a20ed45372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pic>
        <p:nvPicPr>
          <p:cNvPr id="4" name="Рисунок 3" descr="синиц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285874"/>
            <a:ext cx="7245424" cy="50234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Сова</a:t>
            </a:r>
            <a:endParaRPr lang="ru-RU" dirty="0"/>
          </a:p>
        </p:txBody>
      </p:sp>
      <p:pic>
        <p:nvPicPr>
          <p:cNvPr id="3" name="Рисунок 2" descr="a20ed45372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pic>
        <p:nvPicPr>
          <p:cNvPr id="4" name="Рисунок 3" descr="со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124744"/>
            <a:ext cx="7560840" cy="55446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Куры</a:t>
            </a:r>
            <a:endParaRPr lang="ru-RU" dirty="0"/>
          </a:p>
        </p:txBody>
      </p:sp>
      <p:pic>
        <p:nvPicPr>
          <p:cNvPr id="4" name="Рисунок 3" descr="a20ed45372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pic>
        <p:nvPicPr>
          <p:cNvPr id="5" name="Рисунок 4" descr="кур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268760"/>
            <a:ext cx="7488832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Корова</a:t>
            </a:r>
            <a:endParaRPr lang="ru-RU" dirty="0"/>
          </a:p>
        </p:txBody>
      </p:sp>
      <p:pic>
        <p:nvPicPr>
          <p:cNvPr id="3" name="Рисунок 2" descr="a20ed45372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pic>
        <p:nvPicPr>
          <p:cNvPr id="5" name="Рисунок 4" descr="коро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50" y="1052736"/>
            <a:ext cx="8572500" cy="580526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Свинья</a:t>
            </a:r>
            <a:endParaRPr lang="ru-RU" dirty="0"/>
          </a:p>
        </p:txBody>
      </p:sp>
      <p:pic>
        <p:nvPicPr>
          <p:cNvPr id="3" name="Рисунок 2" descr="a20ed45372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pic>
        <p:nvPicPr>
          <p:cNvPr id="4" name="Рисунок 3" descr="свинь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143000"/>
            <a:ext cx="6096000" cy="502230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Кошка</a:t>
            </a:r>
            <a:endParaRPr lang="ru-RU" dirty="0"/>
          </a:p>
        </p:txBody>
      </p:sp>
      <p:pic>
        <p:nvPicPr>
          <p:cNvPr id="3" name="Рисунок 2" descr="кош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9144000" cy="551723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Собака</a:t>
            </a:r>
            <a:endParaRPr lang="ru-RU" dirty="0"/>
          </a:p>
        </p:txBody>
      </p:sp>
      <p:pic>
        <p:nvPicPr>
          <p:cNvPr id="3" name="Рисунок 2" descr="соба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Горный</a:t>
            </a:r>
            <a:r>
              <a:rPr lang="ru-RU" dirty="0" smtClean="0"/>
              <a:t> баран</a:t>
            </a:r>
            <a:endParaRPr lang="ru-RU" dirty="0"/>
          </a:p>
        </p:txBody>
      </p:sp>
      <p:pic>
        <p:nvPicPr>
          <p:cNvPr id="3" name="Рисунок 2" descr="a20ed45372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pic>
        <p:nvPicPr>
          <p:cNvPr id="4" name="Рисунок 3" descr="горный бара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772816"/>
            <a:ext cx="6480720" cy="43204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Дикий кабан</a:t>
            </a:r>
            <a:endParaRPr lang="ru-RU" dirty="0"/>
          </a:p>
        </p:txBody>
      </p:sp>
      <p:pic>
        <p:nvPicPr>
          <p:cNvPr id="3" name="Рисунок 2" descr="a20ed45372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pic>
        <p:nvPicPr>
          <p:cNvPr id="4" name="Рисунок 3" descr="дикий каба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25" y="1528762"/>
            <a:ext cx="6000750" cy="42044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Дикие поросята</a:t>
            </a:r>
            <a:endParaRPr lang="ru-RU" dirty="0"/>
          </a:p>
        </p:txBody>
      </p:sp>
      <p:pic>
        <p:nvPicPr>
          <p:cNvPr id="3" name="Рисунок 2" descr="a20ed45372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pic>
        <p:nvPicPr>
          <p:cNvPr id="4" name="Рисунок 3" descr="дикие порося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340768"/>
            <a:ext cx="6480720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Косуля</a:t>
            </a:r>
            <a:endParaRPr lang="ru-RU" dirty="0"/>
          </a:p>
        </p:txBody>
      </p:sp>
      <p:pic>
        <p:nvPicPr>
          <p:cNvPr id="3" name="Рисунок 2" descr="a20ed45372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pic>
        <p:nvPicPr>
          <p:cNvPr id="4" name="Рисунок 3" descr="косул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2124456"/>
            <a:ext cx="5688632" cy="38248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Олень</a:t>
            </a:r>
            <a:endParaRPr lang="ru-RU" dirty="0"/>
          </a:p>
        </p:txBody>
      </p:sp>
      <p:pic>
        <p:nvPicPr>
          <p:cNvPr id="3" name="Рисунок 2" descr="a20ed45372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pic>
        <p:nvPicPr>
          <p:cNvPr id="4" name="Рисунок 3" descr="олен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988840"/>
            <a:ext cx="5904656" cy="41764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Щегол</a:t>
            </a:r>
            <a:endParaRPr lang="ru-RU" dirty="0"/>
          </a:p>
        </p:txBody>
      </p:sp>
      <p:pic>
        <p:nvPicPr>
          <p:cNvPr id="3" name="Рисунок 2" descr="a20ed45372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pic>
        <p:nvPicPr>
          <p:cNvPr id="4" name="Рисунок 3" descr="щего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412776"/>
            <a:ext cx="6048672" cy="51531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Дятел</a:t>
            </a:r>
            <a:endParaRPr lang="ru-RU" dirty="0"/>
          </a:p>
        </p:txBody>
      </p:sp>
      <p:pic>
        <p:nvPicPr>
          <p:cNvPr id="3" name="Рисунок 2" descr="a20ed45372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pic>
        <p:nvPicPr>
          <p:cNvPr id="4" name="Рисунок 3" descr="дяте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700808"/>
            <a:ext cx="6264696" cy="46085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Зяблик</a:t>
            </a:r>
            <a:endParaRPr lang="ru-RU" dirty="0"/>
          </a:p>
        </p:txBody>
      </p:sp>
      <p:pic>
        <p:nvPicPr>
          <p:cNvPr id="3" name="Рисунок 2" descr="a20ed45372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pic>
        <p:nvPicPr>
          <p:cNvPr id="4" name="Рисунок 3" descr="зябл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695434"/>
            <a:ext cx="6336704" cy="468589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23</Words>
  <Application>Microsoft Office PowerPoint</Application>
  <PresentationFormat>Экран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Животные нашего края</vt:lpstr>
      <vt:lpstr>Горный баран</vt:lpstr>
      <vt:lpstr>Дикий кабан</vt:lpstr>
      <vt:lpstr>Дикие поросята</vt:lpstr>
      <vt:lpstr>Косуля</vt:lpstr>
      <vt:lpstr>Олень</vt:lpstr>
      <vt:lpstr>Щегол</vt:lpstr>
      <vt:lpstr>Дятел</vt:lpstr>
      <vt:lpstr>Зяблик</vt:lpstr>
      <vt:lpstr>Серая цапля</vt:lpstr>
      <vt:lpstr>Синица</vt:lpstr>
      <vt:lpstr>Сова</vt:lpstr>
      <vt:lpstr>Куры</vt:lpstr>
      <vt:lpstr>Корова</vt:lpstr>
      <vt:lpstr>Свинья</vt:lpstr>
      <vt:lpstr>Кошка</vt:lpstr>
      <vt:lpstr>Собака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нашего края</dc:title>
  <dc:creator>Ева Степанова</dc:creator>
  <cp:lastModifiedBy>Ева Степанова</cp:lastModifiedBy>
  <cp:revision>4</cp:revision>
  <dcterms:created xsi:type="dcterms:W3CDTF">2015-03-24T14:24:29Z</dcterms:created>
  <dcterms:modified xsi:type="dcterms:W3CDTF">2015-03-24T15:49:11Z</dcterms:modified>
</cp:coreProperties>
</file>