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59" r:id="rId5"/>
    <p:sldId id="260" r:id="rId6"/>
    <p:sldId id="261" r:id="rId7"/>
    <p:sldId id="273" r:id="rId8"/>
    <p:sldId id="274" r:id="rId9"/>
    <p:sldId id="275" r:id="rId10"/>
    <p:sldId id="262" r:id="rId11"/>
    <p:sldId id="276" r:id="rId12"/>
    <p:sldId id="263" r:id="rId13"/>
    <p:sldId id="264" r:id="rId14"/>
    <p:sldId id="265" r:id="rId15"/>
    <p:sldId id="266" r:id="rId16"/>
    <p:sldId id="271" r:id="rId17"/>
    <p:sldId id="272" r:id="rId18"/>
    <p:sldId id="267" r:id="rId19"/>
    <p:sldId id="268" r:id="rId20"/>
    <p:sldId id="257" r:id="rId21"/>
    <p:sldId id="269" r:id="rId22"/>
    <p:sldId id="270" r:id="rId23"/>
    <p:sldId id="278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A886-19E4-4702-A301-270219D057C3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565F-B7BA-4C63-93B7-C811B51F9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A886-19E4-4702-A301-270219D057C3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565F-B7BA-4C63-93B7-C811B51F9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A886-19E4-4702-A301-270219D057C3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565F-B7BA-4C63-93B7-C811B51F9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A886-19E4-4702-A301-270219D057C3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565F-B7BA-4C63-93B7-C811B51F9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A886-19E4-4702-A301-270219D057C3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565F-B7BA-4C63-93B7-C811B51F9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A886-19E4-4702-A301-270219D057C3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565F-B7BA-4C63-93B7-C811B51F9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A886-19E4-4702-A301-270219D057C3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565F-B7BA-4C63-93B7-C811B51F9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A886-19E4-4702-A301-270219D057C3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565F-B7BA-4C63-93B7-C811B51F9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A886-19E4-4702-A301-270219D057C3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565F-B7BA-4C63-93B7-C811B51F9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A886-19E4-4702-A301-270219D057C3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565F-B7BA-4C63-93B7-C811B51F9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A886-19E4-4702-A301-270219D057C3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565F-B7BA-4C63-93B7-C811B51F9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3A886-19E4-4702-A301-270219D057C3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E565F-B7BA-4C63-93B7-C811B51F9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катя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ерия -Лебеди-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843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lyie-lebedi-kartinki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2b9a21b3ee2d9c9f83922d4eaba880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81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846269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катя\d2b9a21b3ee2d9c9f83922d4eaba880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катя\leb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лый-лебедь-голова-в-воде-1412084310_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катя\522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wick-swan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2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071104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44660ec8c1e1b71cf296a8d38a8e13d00b08e2b_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lack swa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0568" y="-459432"/>
            <a:ext cx="10081120" cy="806489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Экран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</cp:revision>
  <dcterms:created xsi:type="dcterms:W3CDTF">2015-10-31T07:10:27Z</dcterms:created>
  <dcterms:modified xsi:type="dcterms:W3CDTF">2015-10-31T07:37:49Z</dcterms:modified>
</cp:coreProperties>
</file>