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  <p:sldId id="264" r:id="rId9"/>
    <p:sldId id="266" r:id="rId10"/>
    <p:sldId id="271" r:id="rId11"/>
    <p:sldId id="273" r:id="rId12"/>
    <p:sldId id="272" r:id="rId13"/>
    <p:sldId id="267" r:id="rId14"/>
    <p:sldId id="268" r:id="rId15"/>
    <p:sldId id="270" r:id="rId16"/>
    <p:sldId id="269" r:id="rId17"/>
    <p:sldId id="275" r:id="rId18"/>
    <p:sldId id="276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Презентация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«Осенние поделки»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4509120"/>
            <a:ext cx="2304256" cy="144016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Подготовила</a:t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воспитатель</a:t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Куранова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Т.Ю.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3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Насекомые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03684"/>
            <a:ext cx="4038600" cy="331899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11686"/>
            <a:ext cx="4038600" cy="3102991"/>
          </a:xfrm>
        </p:spPr>
      </p:pic>
    </p:spTree>
    <p:extLst>
      <p:ext uri="{BB962C8B-B14F-4D97-AF65-F5344CB8AC3E}">
        <p14:creationId xmlns:p14="http://schemas.microsoft.com/office/powerpoint/2010/main" val="26487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42099"/>
            <a:ext cx="4038600" cy="28421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514" y="1600200"/>
            <a:ext cx="3503971" cy="4525963"/>
          </a:xfrm>
        </p:spPr>
      </p:pic>
    </p:spTree>
    <p:extLst>
      <p:ext uri="{BB962C8B-B14F-4D97-AF65-F5344CB8AC3E}">
        <p14:creationId xmlns:p14="http://schemas.microsoft.com/office/powerpoint/2010/main" val="33147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Подводные жители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564904"/>
            <a:ext cx="4441241" cy="263698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564904"/>
            <a:ext cx="3111733" cy="2592287"/>
          </a:xfrm>
        </p:spPr>
      </p:pic>
    </p:spTree>
    <p:extLst>
      <p:ext uri="{BB962C8B-B14F-4D97-AF65-F5344CB8AC3E}">
        <p14:creationId xmlns:p14="http://schemas.microsoft.com/office/powerpoint/2010/main" val="28773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Поделки из каштанов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9847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Поделки из шишек и перьев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23331"/>
            <a:ext cx="4038600" cy="24797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1831181"/>
            <a:ext cx="3048000" cy="4064000"/>
          </a:xfrm>
        </p:spPr>
      </p:pic>
    </p:spTree>
    <p:extLst>
      <p:ext uri="{BB962C8B-B14F-4D97-AF65-F5344CB8AC3E}">
        <p14:creationId xmlns:p14="http://schemas.microsoft.com/office/powerpoint/2010/main" val="33634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Поделки из шишек и пластилина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07" y="1600200"/>
            <a:ext cx="3757185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613681"/>
            <a:ext cx="4038600" cy="4499000"/>
          </a:xfrm>
        </p:spPr>
      </p:pic>
    </p:spTree>
    <p:extLst>
      <p:ext uri="{BB962C8B-B14F-4D97-AF65-F5344CB8AC3E}">
        <p14:creationId xmlns:p14="http://schemas.microsoft.com/office/powerpoint/2010/main" val="13213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Поделки из шишек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1340768"/>
            <a:ext cx="8185305" cy="5256584"/>
          </a:xfrm>
        </p:spPr>
      </p:pic>
    </p:spTree>
    <p:extLst>
      <p:ext uri="{BB962C8B-B14F-4D97-AF65-F5344CB8AC3E}">
        <p14:creationId xmlns:p14="http://schemas.microsoft.com/office/powerpoint/2010/main" val="17890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Овощи и ягоды это тоже осенние дары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492896"/>
            <a:ext cx="4101527" cy="27363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0852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Поделки могут быть объемными и плоскостными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928523"/>
            <a:ext cx="4038600" cy="3869317"/>
          </a:xfrm>
        </p:spPr>
      </p:pic>
    </p:spTree>
    <p:extLst>
      <p:ext uri="{BB962C8B-B14F-4D97-AF65-F5344CB8AC3E}">
        <p14:creationId xmlns:p14="http://schemas.microsoft.com/office/powerpoint/2010/main" val="29404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Мастер-класс </a:t>
            </a:r>
            <a:br>
              <a:rPr lang="ru-RU" dirty="0" smtClean="0"/>
            </a:br>
            <a:r>
              <a:rPr lang="ru-RU" dirty="0" smtClean="0"/>
              <a:t>Розы из кленовых листьев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556792"/>
            <a:ext cx="5135857" cy="5152808"/>
          </a:xfrm>
        </p:spPr>
      </p:pic>
    </p:spTree>
    <p:extLst>
      <p:ext uri="{BB962C8B-B14F-4D97-AF65-F5344CB8AC3E}">
        <p14:creationId xmlns:p14="http://schemas.microsoft.com/office/powerpoint/2010/main" val="4931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Золотая осень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Унылая пора! Очей очарованье!</a:t>
            </a:r>
            <a:br>
              <a:rPr lang="ru-RU" dirty="0"/>
            </a:br>
            <a:r>
              <a:rPr lang="ru-RU" dirty="0"/>
              <a:t>Приятна мне твоя прощальная краса —</a:t>
            </a:r>
            <a:br>
              <a:rPr lang="ru-RU" dirty="0"/>
            </a:br>
            <a:r>
              <a:rPr lang="ru-RU" dirty="0"/>
              <a:t>Люблю я пышное природы увяданье,</a:t>
            </a:r>
            <a:br>
              <a:rPr lang="ru-RU" dirty="0"/>
            </a:br>
            <a:r>
              <a:rPr lang="ru-RU" dirty="0"/>
              <a:t>В багрец и в золото одетые </a:t>
            </a:r>
            <a:r>
              <a:rPr lang="ru-RU" dirty="0" smtClean="0"/>
              <a:t>леса…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772816"/>
            <a:ext cx="4608512" cy="3270943"/>
          </a:xfrm>
        </p:spPr>
      </p:pic>
    </p:spTree>
    <p:extLst>
      <p:ext uri="{BB962C8B-B14F-4D97-AF65-F5344CB8AC3E}">
        <p14:creationId xmlns:p14="http://schemas.microsoft.com/office/powerpoint/2010/main" val="23414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поделок из природных материалов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процессе познания природы не только формируются и развиваются эстетические чувства и вкусы, но и чувство ответственности за свои поступки. Если ребенок научится наблюдать за природой, то он научится и ценить окружающий его мир</a:t>
            </a:r>
            <a:r>
              <a:rPr lang="ru-RU" dirty="0"/>
              <a:t>. Умение созерцать, наблюдать и восхищаться природой воспитывается с </a:t>
            </a:r>
            <a:r>
              <a:rPr lang="ru-RU" dirty="0" smtClean="0"/>
              <a:t>детства.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08098"/>
            <a:ext cx="4038600" cy="2910167"/>
          </a:xfrm>
        </p:spPr>
      </p:pic>
    </p:spTree>
    <p:extLst>
      <p:ext uri="{BB962C8B-B14F-4D97-AF65-F5344CB8AC3E}">
        <p14:creationId xmlns:p14="http://schemas.microsoft.com/office/powerpoint/2010/main" val="1335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Совместное творчество  способствуют сближению семьи и раскрепощению фантазии ребенка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598" y="2276475"/>
            <a:ext cx="3828803" cy="3849688"/>
          </a:xfrm>
        </p:spPr>
      </p:pic>
    </p:spTree>
    <p:extLst>
      <p:ext uri="{BB962C8B-B14F-4D97-AF65-F5344CB8AC3E}">
        <p14:creationId xmlns:p14="http://schemas.microsoft.com/office/powerpoint/2010/main" val="34755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Ежегодно проводятся конкурсы осенних поделок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Видов поделок великое множество и особых умений для многих из них не требуется. Рассмотрим некоторые из них, чтобы дома Вам было легче определиться с методом создания Вашей «Осенней фантазии»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0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Аппликация из листьев</a:t>
            </a:r>
            <a:br>
              <a:rPr lang="ru-RU" dirty="0" smtClean="0"/>
            </a:br>
            <a:r>
              <a:rPr lang="ru-RU" dirty="0" smtClean="0"/>
              <a:t>Лисицы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07692"/>
            <a:ext cx="4038600" cy="29109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73175"/>
            <a:ext cx="4038600" cy="2780012"/>
          </a:xfrm>
        </p:spPr>
      </p:pic>
    </p:spTree>
    <p:extLst>
      <p:ext uri="{BB962C8B-B14F-4D97-AF65-F5344CB8AC3E}">
        <p14:creationId xmlns:p14="http://schemas.microsoft.com/office/powerpoint/2010/main" val="37451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Зайчики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57" y="1600200"/>
            <a:ext cx="3399886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617" y="1600200"/>
            <a:ext cx="3261766" cy="4525963"/>
          </a:xfrm>
        </p:spPr>
      </p:pic>
    </p:spTree>
    <p:extLst>
      <p:ext uri="{BB962C8B-B14F-4D97-AF65-F5344CB8AC3E}">
        <p14:creationId xmlns:p14="http://schemas.microsoft.com/office/powerpoint/2010/main" val="40932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Петушки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53967"/>
            <a:ext cx="4038600" cy="441842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59378"/>
            <a:ext cx="4038600" cy="3007607"/>
          </a:xfrm>
        </p:spPr>
      </p:pic>
    </p:spTree>
    <p:extLst>
      <p:ext uri="{BB962C8B-B14F-4D97-AF65-F5344CB8AC3E}">
        <p14:creationId xmlns:p14="http://schemas.microsoft.com/office/powerpoint/2010/main" val="28471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Лоси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17823"/>
            <a:ext cx="4038600" cy="26907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192670"/>
            <a:ext cx="4038600" cy="3341023"/>
          </a:xfrm>
        </p:spPr>
      </p:pic>
    </p:spTree>
    <p:extLst>
      <p:ext uri="{BB962C8B-B14F-4D97-AF65-F5344CB8AC3E}">
        <p14:creationId xmlns:p14="http://schemas.microsoft.com/office/powerpoint/2010/main" val="35507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151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 «Осенние поделки»</vt:lpstr>
      <vt:lpstr>Золотая осень</vt:lpstr>
      <vt:lpstr>Актуальность поделок из природных материалов</vt:lpstr>
      <vt:lpstr>Совместное творчество  способствуют сближению семьи и раскрепощению фантазии ребенка</vt:lpstr>
      <vt:lpstr>Ежегодно проводятся конкурсы осенних поделок</vt:lpstr>
      <vt:lpstr>Аппликация из листьев Лисицы</vt:lpstr>
      <vt:lpstr>Зайчики</vt:lpstr>
      <vt:lpstr>Петушки</vt:lpstr>
      <vt:lpstr>Лоси</vt:lpstr>
      <vt:lpstr>Насекомые</vt:lpstr>
      <vt:lpstr>Бабочки</vt:lpstr>
      <vt:lpstr>Подводные жители</vt:lpstr>
      <vt:lpstr>Поделки из каштанов</vt:lpstr>
      <vt:lpstr>Поделки из шишек и перьев</vt:lpstr>
      <vt:lpstr>Поделки из шишек и пластилина</vt:lpstr>
      <vt:lpstr>Поделки из шишек</vt:lpstr>
      <vt:lpstr>Овощи и ягоды это тоже осенние дары</vt:lpstr>
      <vt:lpstr>Поделки могут быть объемными и плоскостными</vt:lpstr>
      <vt:lpstr>Мастер-класс  Розы из кленовых листьев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«Осенние поделки»</dc:title>
  <dc:creator>Татьяна</dc:creator>
  <cp:lastModifiedBy>Lenovo</cp:lastModifiedBy>
  <cp:revision>16</cp:revision>
  <dcterms:created xsi:type="dcterms:W3CDTF">2015-10-03T18:10:24Z</dcterms:created>
  <dcterms:modified xsi:type="dcterms:W3CDTF">2015-11-01T17:36:07Z</dcterms:modified>
</cp:coreProperties>
</file>