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1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9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9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5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0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8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6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6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7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1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AC37-6839-494F-BBDB-ED43E568A536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81184-8A66-4F24-8F75-1EB2BBA6E2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9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"/>
            <a:ext cx="9144000" cy="68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" y="0"/>
            <a:ext cx="9147777" cy="6858000"/>
          </a:xfrm>
        </p:spPr>
      </p:pic>
    </p:spTree>
    <p:extLst>
      <p:ext uri="{BB962C8B-B14F-4D97-AF65-F5344CB8AC3E}">
        <p14:creationId xmlns:p14="http://schemas.microsoft.com/office/powerpoint/2010/main" val="71413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" y="-10796"/>
            <a:ext cx="9162178" cy="6868796"/>
          </a:xfrm>
        </p:spPr>
      </p:pic>
    </p:spTree>
    <p:extLst>
      <p:ext uri="{BB962C8B-B14F-4D97-AF65-F5344CB8AC3E}">
        <p14:creationId xmlns:p14="http://schemas.microsoft.com/office/powerpoint/2010/main" val="124147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" y="0"/>
            <a:ext cx="9169264" cy="6876948"/>
          </a:xfrm>
        </p:spPr>
      </p:pic>
    </p:spTree>
    <p:extLst>
      <p:ext uri="{BB962C8B-B14F-4D97-AF65-F5344CB8AC3E}">
        <p14:creationId xmlns:p14="http://schemas.microsoft.com/office/powerpoint/2010/main" val="238091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2389"/>
            <a:ext cx="10332924" cy="6858000"/>
          </a:xfrm>
        </p:spPr>
      </p:pic>
    </p:spTree>
    <p:extLst>
      <p:ext uri="{BB962C8B-B14F-4D97-AF65-F5344CB8AC3E}">
        <p14:creationId xmlns:p14="http://schemas.microsoft.com/office/powerpoint/2010/main" val="324292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78233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171400"/>
            <a:ext cx="5268102" cy="7119057"/>
          </a:xfrm>
        </p:spPr>
      </p:pic>
    </p:spTree>
    <p:extLst>
      <p:ext uri="{BB962C8B-B14F-4D97-AF65-F5344CB8AC3E}">
        <p14:creationId xmlns:p14="http://schemas.microsoft.com/office/powerpoint/2010/main" val="131072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10271603" cy="6847735"/>
          </a:xfrm>
        </p:spPr>
      </p:pic>
    </p:spTree>
    <p:extLst>
      <p:ext uri="{BB962C8B-B14F-4D97-AF65-F5344CB8AC3E}">
        <p14:creationId xmlns:p14="http://schemas.microsoft.com/office/powerpoint/2010/main" val="178949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264556" cy="6843038"/>
          </a:xfrm>
        </p:spPr>
      </p:pic>
    </p:spTree>
    <p:extLst>
      <p:ext uri="{BB962C8B-B14F-4D97-AF65-F5344CB8AC3E}">
        <p14:creationId xmlns:p14="http://schemas.microsoft.com/office/powerpoint/2010/main" val="729603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99306" cy="6858000"/>
          </a:xfrm>
        </p:spPr>
      </p:pic>
    </p:spTree>
    <p:extLst>
      <p:ext uri="{BB962C8B-B14F-4D97-AF65-F5344CB8AC3E}">
        <p14:creationId xmlns:p14="http://schemas.microsoft.com/office/powerpoint/2010/main" val="153606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44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92858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88640"/>
            <a:ext cx="10196881" cy="6309320"/>
          </a:xfrm>
        </p:spPr>
      </p:pic>
    </p:spTree>
    <p:extLst>
      <p:ext uri="{BB962C8B-B14F-4D97-AF65-F5344CB8AC3E}">
        <p14:creationId xmlns:p14="http://schemas.microsoft.com/office/powerpoint/2010/main" val="3822289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16632"/>
            <a:ext cx="9862166" cy="6574777"/>
          </a:xfrm>
        </p:spPr>
      </p:pic>
    </p:spTree>
    <p:extLst>
      <p:ext uri="{BB962C8B-B14F-4D97-AF65-F5344CB8AC3E}">
        <p14:creationId xmlns:p14="http://schemas.microsoft.com/office/powerpoint/2010/main" val="8917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421296"/>
            <a:ext cx="5976664" cy="8466941"/>
          </a:xfrm>
        </p:spPr>
      </p:pic>
    </p:spTree>
    <p:extLst>
      <p:ext uri="{BB962C8B-B14F-4D97-AF65-F5344CB8AC3E}">
        <p14:creationId xmlns:p14="http://schemas.microsoft.com/office/powerpoint/2010/main" val="558801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90058"/>
            <a:ext cx="6192687" cy="7555080"/>
          </a:xfrm>
        </p:spPr>
      </p:pic>
    </p:spTree>
    <p:extLst>
      <p:ext uri="{BB962C8B-B14F-4D97-AF65-F5344CB8AC3E}">
        <p14:creationId xmlns:p14="http://schemas.microsoft.com/office/powerpoint/2010/main" val="424172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7272"/>
            <a:ext cx="10246091" cy="6830728"/>
          </a:xfrm>
        </p:spPr>
      </p:pic>
    </p:spTree>
    <p:extLst>
      <p:ext uri="{BB962C8B-B14F-4D97-AF65-F5344CB8AC3E}">
        <p14:creationId xmlns:p14="http://schemas.microsoft.com/office/powerpoint/2010/main" val="270982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16248"/>
            <a:ext cx="10729055" cy="6950044"/>
          </a:xfrm>
        </p:spPr>
      </p:pic>
    </p:spTree>
    <p:extLst>
      <p:ext uri="{BB962C8B-B14F-4D97-AF65-F5344CB8AC3E}">
        <p14:creationId xmlns:p14="http://schemas.microsoft.com/office/powerpoint/2010/main" val="364393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27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4482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" y="-9659"/>
            <a:ext cx="9137523" cy="6853143"/>
          </a:xfrm>
        </p:spPr>
      </p:pic>
    </p:spTree>
    <p:extLst>
      <p:ext uri="{BB962C8B-B14F-4D97-AF65-F5344CB8AC3E}">
        <p14:creationId xmlns:p14="http://schemas.microsoft.com/office/powerpoint/2010/main" val="108275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0"/>
            <a:ext cx="10263959" cy="6848304"/>
          </a:xfrm>
        </p:spPr>
      </p:pic>
    </p:spTree>
    <p:extLst>
      <p:ext uri="{BB962C8B-B14F-4D97-AF65-F5344CB8AC3E}">
        <p14:creationId xmlns:p14="http://schemas.microsoft.com/office/powerpoint/2010/main" val="152239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93939" cy="6264342"/>
          </a:xfrm>
        </p:spPr>
      </p:pic>
    </p:spTree>
    <p:extLst>
      <p:ext uri="{BB962C8B-B14F-4D97-AF65-F5344CB8AC3E}">
        <p14:creationId xmlns:p14="http://schemas.microsoft.com/office/powerpoint/2010/main" val="350017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1634435" cy="6957392"/>
          </a:xfrm>
        </p:spPr>
      </p:pic>
    </p:spTree>
    <p:extLst>
      <p:ext uri="{BB962C8B-B14F-4D97-AF65-F5344CB8AC3E}">
        <p14:creationId xmlns:p14="http://schemas.microsoft.com/office/powerpoint/2010/main" val="1785834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Экран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Ряжскова</dc:creator>
  <cp:lastModifiedBy>Natasha</cp:lastModifiedBy>
  <cp:revision>5</cp:revision>
  <dcterms:created xsi:type="dcterms:W3CDTF">2015-10-06T20:33:11Z</dcterms:created>
  <dcterms:modified xsi:type="dcterms:W3CDTF">2015-11-01T19:14:10Z</dcterms:modified>
</cp:coreProperties>
</file>