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1" r:id="rId3"/>
    <p:sldId id="269" r:id="rId4"/>
    <p:sldId id="257" r:id="rId5"/>
    <p:sldId id="258" r:id="rId6"/>
    <p:sldId id="259" r:id="rId7"/>
    <p:sldId id="272" r:id="rId8"/>
    <p:sldId id="260" r:id="rId9"/>
    <p:sldId id="262" r:id="rId10"/>
    <p:sldId id="263" r:id="rId11"/>
    <p:sldId id="276" r:id="rId12"/>
    <p:sldId id="277" r:id="rId13"/>
    <p:sldId id="266" r:id="rId14"/>
    <p:sldId id="26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4900" i="1" dirty="0" smtClean="0">
                <a:solidFill>
                  <a:srgbClr val="FF0000"/>
                </a:solidFill>
              </a:rPr>
              <a:t>ДИДАКТИЧЕСКАЯ</a:t>
            </a:r>
            <a:r>
              <a:rPr lang="ru-RU" sz="4900" i="1" dirty="0" smtClean="0"/>
              <a:t> </a:t>
            </a:r>
            <a:r>
              <a:rPr lang="ru-RU" sz="4900" i="1" dirty="0" smtClean="0">
                <a:solidFill>
                  <a:srgbClr val="FF0000"/>
                </a:solidFill>
              </a:rPr>
              <a:t>ИГРА ПО ПОЗНАВАТЕЛЬНОМУ 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РАЗВИТИЮ</a:t>
            </a: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rgbClr val="0070C0"/>
                </a:solidFill>
              </a:rPr>
              <a:t>«ЧЕТВЁРТЫЙ ЛИШНИЙ»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Создана воспитателем ГБДОУ №4, комбинированного вида, Красносельского района, г.Санкт-Петербурга</a:t>
            </a:r>
            <a:br>
              <a:rPr lang="ru-RU" sz="3100" dirty="0" smtClean="0"/>
            </a:br>
            <a:r>
              <a:rPr lang="ru-RU" sz="3100" dirty="0" smtClean="0"/>
              <a:t>30.10.2015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-machines\Desktop\0007-004-Vorob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528" y="1262064"/>
            <a:ext cx="2398546" cy="1590872"/>
          </a:xfrm>
          <a:prstGeom prst="rect">
            <a:avLst/>
          </a:prstGeom>
          <a:noFill/>
        </p:spPr>
      </p:pic>
      <p:pic>
        <p:nvPicPr>
          <p:cNvPr id="7171" name="Picture 3" descr="C:\Users\E-machines\Desktop\1559_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1691027" cy="1456162"/>
          </a:xfrm>
          <a:prstGeom prst="rect">
            <a:avLst/>
          </a:prstGeom>
          <a:noFill/>
        </p:spPr>
      </p:pic>
      <p:pic>
        <p:nvPicPr>
          <p:cNvPr id="7172" name="Picture 4" descr="C:\Users\E-machines\Desktop\13141850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584" y="1052736"/>
            <a:ext cx="2279650" cy="1512168"/>
          </a:xfrm>
          <a:prstGeom prst="rect">
            <a:avLst/>
          </a:prstGeom>
          <a:noFill/>
        </p:spPr>
      </p:pic>
      <p:pic>
        <p:nvPicPr>
          <p:cNvPr id="7173" name="Picture 5" descr="C:\Users\E-machines\Desktop\9abcb91d-c137-4dfa-b47e-d718f22acc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7"/>
            <a:ext cx="2637929" cy="176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-machines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-machines\Desktop\unname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-machines\Desktop\овощ-лука-17167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242" y="836712"/>
            <a:ext cx="1985205" cy="2016224"/>
          </a:xfrm>
          <a:prstGeom prst="rect">
            <a:avLst/>
          </a:prstGeom>
          <a:noFill/>
        </p:spPr>
      </p:pic>
      <p:pic>
        <p:nvPicPr>
          <p:cNvPr id="10243" name="Picture 3" descr="C:\Users\E-machines\Desktop\скачанные файл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402" y="692696"/>
            <a:ext cx="2123122" cy="1584176"/>
          </a:xfrm>
          <a:prstGeom prst="rect">
            <a:avLst/>
          </a:prstGeom>
          <a:noFill/>
        </p:spPr>
      </p:pic>
      <p:pic>
        <p:nvPicPr>
          <p:cNvPr id="10244" name="Picture 4" descr="C:\Users\E-machines\Desktop\w256h2561384698911toma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587" y="3429001"/>
            <a:ext cx="1800200" cy="1800200"/>
          </a:xfrm>
          <a:prstGeom prst="rect">
            <a:avLst/>
          </a:prstGeom>
          <a:noFill/>
        </p:spPr>
      </p:pic>
      <p:pic>
        <p:nvPicPr>
          <p:cNvPr id="10245" name="Picture 5" descr="C:\Users\E-machines\Desktop\Frukt-Apels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690" y="3861048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-machines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224" y="332657"/>
            <a:ext cx="2288696" cy="1800200"/>
          </a:xfrm>
          <a:prstGeom prst="rect">
            <a:avLst/>
          </a:prstGeom>
          <a:noFill/>
        </p:spPr>
      </p:pic>
      <p:pic>
        <p:nvPicPr>
          <p:cNvPr id="11267" name="Picture 3" descr="C:\Users\E-machines\Desktop\bananas-artic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830" y="3501009"/>
            <a:ext cx="1899073" cy="1584176"/>
          </a:xfrm>
          <a:prstGeom prst="rect">
            <a:avLst/>
          </a:prstGeom>
          <a:noFill/>
        </p:spPr>
      </p:pic>
      <p:pic>
        <p:nvPicPr>
          <p:cNvPr id="11268" name="Picture 4" descr="C:\Users\E-machines\Desktop\imag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074" y="260648"/>
            <a:ext cx="2045874" cy="2016224"/>
          </a:xfrm>
          <a:prstGeom prst="rect">
            <a:avLst/>
          </a:prstGeom>
          <a:noFill/>
        </p:spPr>
      </p:pic>
      <p:pic>
        <p:nvPicPr>
          <p:cNvPr id="11269" name="Picture 5" descr="C:\Users\E-machines\Desktop\CXkL2IL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0278" y="3212975"/>
            <a:ext cx="1954010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-machines\Desktop\4c9775e9e590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70060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-machines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65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-machines\Desktop\467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04560" cy="6087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-machines\Desktop\11333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557" y="400050"/>
            <a:ext cx="2128318" cy="1804814"/>
          </a:xfrm>
          <a:prstGeom prst="rect">
            <a:avLst/>
          </a:prstGeom>
          <a:noFill/>
        </p:spPr>
      </p:pic>
      <p:pic>
        <p:nvPicPr>
          <p:cNvPr id="1027" name="Picture 3" descr="C:\Users\E-machines\Desktop\p954-954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2016224" cy="2016224"/>
          </a:xfrm>
          <a:prstGeom prst="rect">
            <a:avLst/>
          </a:prstGeom>
          <a:noFill/>
        </p:spPr>
      </p:pic>
      <p:pic>
        <p:nvPicPr>
          <p:cNvPr id="1028" name="Picture 4" descr="C:\Users\E-machines\Desktop\PaperStrawFlowerAccentWideBrimFloppy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032" y="254000"/>
            <a:ext cx="2166888" cy="2166888"/>
          </a:xfrm>
          <a:prstGeom prst="rect">
            <a:avLst/>
          </a:prstGeom>
          <a:noFill/>
        </p:spPr>
      </p:pic>
      <p:pic>
        <p:nvPicPr>
          <p:cNvPr id="1029" name="Picture 5" descr="C:\Users\E-machines\Desktop\shop_items_catalog_image1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624" y="2996952"/>
            <a:ext cx="172473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-machines\Desktop\native-shoes-fitzsimmons-boo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7"/>
            <a:ext cx="2496840" cy="1610864"/>
          </a:xfrm>
          <a:prstGeom prst="rect">
            <a:avLst/>
          </a:prstGeom>
          <a:noFill/>
        </p:spPr>
      </p:pic>
      <p:pic>
        <p:nvPicPr>
          <p:cNvPr id="2051" name="Picture 3" descr="C:\Users\E-machines\Desktop\i-16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77072"/>
            <a:ext cx="1936129" cy="1213967"/>
          </a:xfrm>
          <a:prstGeom prst="rect">
            <a:avLst/>
          </a:prstGeom>
          <a:noFill/>
        </p:spPr>
      </p:pic>
      <p:pic>
        <p:nvPicPr>
          <p:cNvPr id="2052" name="Picture 4" descr="C:\Users\E-machines\Desktop\Childrens-Sho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92696"/>
            <a:ext cx="2160240" cy="1414500"/>
          </a:xfrm>
          <a:prstGeom prst="rect">
            <a:avLst/>
          </a:prstGeom>
          <a:noFill/>
        </p:spPr>
      </p:pic>
      <p:pic>
        <p:nvPicPr>
          <p:cNvPr id="2053" name="Picture 5" descr="C:\Users\E-machines\Desktop\44520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834" y="342900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-machines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693" y="188640"/>
            <a:ext cx="1620180" cy="2592288"/>
          </a:xfrm>
          <a:prstGeom prst="rect">
            <a:avLst/>
          </a:prstGeom>
          <a:noFill/>
        </p:spPr>
      </p:pic>
      <p:pic>
        <p:nvPicPr>
          <p:cNvPr id="3075" name="Picture 3" descr="C:\Users\E-machines\Desktop\next-4447-spring-summer-2012-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234" y="260648"/>
            <a:ext cx="1958468" cy="1512168"/>
          </a:xfrm>
          <a:prstGeom prst="rect">
            <a:avLst/>
          </a:prstGeom>
          <a:noFill/>
        </p:spPr>
      </p:pic>
      <p:pic>
        <p:nvPicPr>
          <p:cNvPr id="3076" name="Picture 4" descr="C:\Users\E-machines\Desktop\7547919367--raboty-dlya-detej-sherstyanaya-kofta-detskaya-n0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222" y="3645024"/>
            <a:ext cx="2652575" cy="1728192"/>
          </a:xfrm>
          <a:prstGeom prst="rect">
            <a:avLst/>
          </a:prstGeom>
          <a:noFill/>
        </p:spPr>
      </p:pic>
      <p:pic>
        <p:nvPicPr>
          <p:cNvPr id="3077" name="Picture 5" descr="C:\Users\E-machines\Desktop\shapka_nike_nor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356" y="4149081"/>
            <a:ext cx="186872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-machines\Desktop\igra-dlya-doshkolnikov-4-lishniy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5904656" cy="4972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-machine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54" y="980728"/>
            <a:ext cx="2307225" cy="1728192"/>
          </a:xfrm>
          <a:prstGeom prst="rect">
            <a:avLst/>
          </a:prstGeom>
          <a:noFill/>
        </p:spPr>
      </p:pic>
      <p:pic>
        <p:nvPicPr>
          <p:cNvPr id="4099" name="Picture 3" descr="C:\Users\E-machines\Desktop\03lab1d47122972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313" y="800101"/>
            <a:ext cx="2557686" cy="1764803"/>
          </a:xfrm>
          <a:prstGeom prst="rect">
            <a:avLst/>
          </a:prstGeom>
          <a:noFill/>
        </p:spPr>
      </p:pic>
      <p:pic>
        <p:nvPicPr>
          <p:cNvPr id="4100" name="Picture 4" descr="C:\Users\E-machines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2250951" cy="1686041"/>
          </a:xfrm>
          <a:prstGeom prst="rect">
            <a:avLst/>
          </a:prstGeom>
          <a:noFill/>
        </p:spPr>
      </p:pic>
      <p:pic>
        <p:nvPicPr>
          <p:cNvPr id="4101" name="Picture 5" descr="C:\Users\E-machines\Desktop\0003-002-Domashnie-zhivotn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2613670" cy="175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-machines\Desktop\207173_13338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854" y="260648"/>
            <a:ext cx="2580767" cy="2016224"/>
          </a:xfrm>
          <a:prstGeom prst="rect">
            <a:avLst/>
          </a:prstGeom>
          <a:noFill/>
        </p:spPr>
      </p:pic>
      <p:pic>
        <p:nvPicPr>
          <p:cNvPr id="6147" name="Picture 3" descr="C:\Users\E-machines\Desktop\ff1bfc0b42f275a9f791a7320d1feaf405ce01f2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162" y="404664"/>
            <a:ext cx="1944216" cy="1944216"/>
          </a:xfrm>
          <a:prstGeom prst="rect">
            <a:avLst/>
          </a:prstGeom>
          <a:noFill/>
        </p:spPr>
      </p:pic>
      <p:pic>
        <p:nvPicPr>
          <p:cNvPr id="6148" name="Picture 4" descr="C:\Users\E-machines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84985"/>
            <a:ext cx="2160240" cy="1728192"/>
          </a:xfrm>
          <a:prstGeom prst="rect">
            <a:avLst/>
          </a:prstGeom>
          <a:noFill/>
        </p:spPr>
      </p:pic>
      <p:pic>
        <p:nvPicPr>
          <p:cNvPr id="6149" name="Picture 5" descr="C:\Users\E-machines\Desktop\59943_html_64f8bd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5327" y="3789041"/>
            <a:ext cx="207244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</TotalTime>
  <Words>0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ДИДАКТИЧЕСКАЯ ИГРА ПО ПОЗНАВАТЕЛЬНОМУ  РАЗВИТИЮ  «ЧЕТВЁРТЫЙ ЛИШНИЙ»  Создана воспитателем ГБДОУ №4, комбинированного вида, Красносельского района, г.Санкт-Петербурга 30.10.2015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ИГРА ПО ПОЗНАВАТЕЛЬНОМУ  РАЗВИТИЮ  «ЧЕТВЁРТЫЙ ЛИШНИЙ»  Создана воспитателем ГБДОУ №4, комбинированного вида, Красносельского района, г.Санкт-Петербурга 30.10.2015</dc:title>
  <dc:creator>E-machines</dc:creator>
  <cp:lastModifiedBy>E-machines</cp:lastModifiedBy>
  <cp:revision>15</cp:revision>
  <dcterms:created xsi:type="dcterms:W3CDTF">2015-10-30T21:39:00Z</dcterms:created>
  <dcterms:modified xsi:type="dcterms:W3CDTF">2015-10-30T23:09:35Z</dcterms:modified>
</cp:coreProperties>
</file>