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73" r:id="rId4"/>
    <p:sldId id="275" r:id="rId5"/>
    <p:sldId id="256" r:id="rId6"/>
    <p:sldId id="259" r:id="rId7"/>
    <p:sldId id="263" r:id="rId8"/>
    <p:sldId id="265" r:id="rId9"/>
    <p:sldId id="264" r:id="rId10"/>
    <p:sldId id="266" r:id="rId11"/>
    <p:sldId id="267" r:id="rId12"/>
    <p:sldId id="274" r:id="rId13"/>
    <p:sldId id="260" r:id="rId14"/>
    <p:sldId id="268" r:id="rId15"/>
    <p:sldId id="270" r:id="rId16"/>
    <p:sldId id="272" r:id="rId17"/>
    <p:sldId id="271" r:id="rId18"/>
    <p:sldId id="277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50017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Кружок: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«Мастерская чудес из бумаги» (техника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квиллинг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Воспитатель Тарасова Татьяна Николаевна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МДОУ ИРМО «Марковский детский сад комбинированного вида»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2" descr="C:\Users\АсКомп\Desktop\КРУЖКОВАЯ РАБОТА\IMG_21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667018"/>
            <a:ext cx="4572032" cy="3620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857232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Подснежники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6" name="Picture 7" descr="C:\Users\АсКомп\Desktop\КРУЖКОВАЯ РАБОТА\IMG_2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69493">
            <a:off x="2531674" y="2440630"/>
            <a:ext cx="4357716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86050" y="1000109"/>
            <a:ext cx="407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«Платье для Золушки»</a:t>
            </a:r>
            <a:endParaRPr lang="ru-RU" sz="2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2" descr="C:\Users\АсКомп\Desktop\все документы\КРУЖКОВАЯ РАБОТА\IMG_24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928670"/>
            <a:ext cx="6191294" cy="46434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6" name="Picture 2" descr="H:\DCIM\116___03\IMG_22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1357298"/>
            <a:ext cx="4818984" cy="4168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10622129" flipV="1">
            <a:off x="3280222" y="746931"/>
            <a:ext cx="1596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Космея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2" descr="H:\DCIM\117___04\IMG_22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643050"/>
            <a:ext cx="5677427" cy="3629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14678" y="857232"/>
            <a:ext cx="175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Клоун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сКомп\Pictures\9381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pic>
        <p:nvPicPr>
          <p:cNvPr id="5" name="Picture 3" descr="H:\DCIM\117___04\IMG_22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887980"/>
            <a:ext cx="4714908" cy="404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100010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«Кошка с котятами»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00010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«Космические дали»</a:t>
            </a:r>
            <a:endParaRPr lang="ru-RU" dirty="0"/>
          </a:p>
        </p:txBody>
      </p:sp>
      <p:pic>
        <p:nvPicPr>
          <p:cNvPr id="6" name="Picture 2" descr="H:\DCIM\118___05\IMG_24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357298"/>
            <a:ext cx="5334037" cy="40005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4298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«Солнышко лучистое»</a:t>
            </a:r>
            <a:endParaRPr lang="ru-RU" dirty="0"/>
          </a:p>
        </p:txBody>
      </p:sp>
      <p:pic>
        <p:nvPicPr>
          <p:cNvPr id="1026" name="Picture 2" descr="C:\Users\АсКомп\Desktop\отчёт\КРУЖКОВАЯ РАБОТА\IMG_24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4286256"/>
            <a:ext cx="2143140" cy="210487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АсКомп\Desktop\отчёт\КРУЖКОВАЯ РАБОТА\IMG_2425.JPG"/>
          <p:cNvPicPr>
            <a:picLocks noChangeAspect="1" noChangeArrowheads="1"/>
          </p:cNvPicPr>
          <p:nvPr/>
        </p:nvPicPr>
        <p:blipFill>
          <a:blip r:embed="rId4" cstate="screen"/>
          <a:srcRect t="-3921"/>
          <a:stretch>
            <a:fillRect/>
          </a:stretch>
        </p:blipFill>
        <p:spPr bwMode="auto">
          <a:xfrm>
            <a:off x="5356470" y="1928802"/>
            <a:ext cx="2620292" cy="25717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сКомп\Desktop\отчёт\КРУЖКОВАЯ РАБОТА\IMG_24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1928802"/>
            <a:ext cx="2571768" cy="25717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00010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«Ветка рябины»</a:t>
            </a:r>
            <a:endParaRPr lang="ru-RU" dirty="0"/>
          </a:p>
        </p:txBody>
      </p:sp>
      <p:pic>
        <p:nvPicPr>
          <p:cNvPr id="31747" name="Picture 3" descr="H:\DCIM\118___05\IMG_25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1643050"/>
            <a:ext cx="5214974" cy="39112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4298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«Веточка ели»</a:t>
            </a:r>
            <a:endParaRPr lang="ru-RU" dirty="0"/>
          </a:p>
        </p:txBody>
      </p:sp>
      <p:pic>
        <p:nvPicPr>
          <p:cNvPr id="6" name="Picture 4" descr="http://nsportal.ru/sites/default/files/styles/media_gallery_large/public/styles/media_gallery_large/public/dscf8134.jpg?itok=M57JvV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546">
            <a:off x="3287725" y="1978670"/>
            <a:ext cx="2294043" cy="3303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32770" name="Picture 2" descr="C:\Users\АсКомп\Desktop\фото про детский сад\DSCF49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0061" y="3071810"/>
            <a:ext cx="3524242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АсКомп\Desktop\фото про детский сад\DSCF5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285860"/>
            <a:ext cx="3429024" cy="2314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432"/>
            <a:ext cx="9144000" cy="6902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07154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«Гусеницы»</a:t>
            </a:r>
            <a:endParaRPr lang="ru-RU" dirty="0"/>
          </a:p>
        </p:txBody>
      </p:sp>
      <p:pic>
        <p:nvPicPr>
          <p:cNvPr id="6" name="Picture 8" descr="H:\DCIM\118___05\IMG_25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857364"/>
            <a:ext cx="4714908" cy="3367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672"/>
          </a:xfrm>
          <a:prstGeom prst="rect">
            <a:avLst/>
          </a:prstGeom>
          <a:noFill/>
        </p:spPr>
      </p:pic>
      <p:pic>
        <p:nvPicPr>
          <p:cNvPr id="30722" name="Picture 2" descr="H:\DCIM\118___05\IMG_24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11287" y="1547746"/>
            <a:ext cx="4889605" cy="36672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07154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Незабудки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525000" cy="7362826"/>
          </a:xfrm>
          <a:prstGeom prst="rect">
            <a:avLst/>
          </a:prstGeom>
          <a:noFill/>
        </p:spPr>
      </p:pic>
      <p:pic>
        <p:nvPicPr>
          <p:cNvPr id="5" name="Picture 7" descr="H:\DCIM\118___05\IMG_25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7767" y="2379697"/>
            <a:ext cx="2479920" cy="1578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71802" y="114298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Цветы</a:t>
            </a:r>
            <a:endParaRPr lang="ru-RU" sz="2400" dirty="0"/>
          </a:p>
        </p:txBody>
      </p:sp>
      <p:pic>
        <p:nvPicPr>
          <p:cNvPr id="8" name="Picture 9" descr="H:\DCIM\118___05\IMG_2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229117" y="2629139"/>
            <a:ext cx="2230455" cy="1544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http://nsportal.ru/sites/default/files/styles/media_gallery_large/public/styles/media_gallery_large/public/dscf5469.jpg?itok=mY9ef6Qv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714620"/>
            <a:ext cx="2952731" cy="2214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525000" cy="7362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500307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Пусть сияет радость, словно солнышко, в   ласковой улыбке и глазах. И всегда любое дело спориться в ваших замечательных руках!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5" name="Picture 2" descr="C:\Users\АсКомп\Desktop\все документы\КРУЖКОВАЯ РАБОТА\IMG_15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000108"/>
            <a:ext cx="6215106" cy="4661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1026" name="Picture 2" descr="http://nsportal.ru/sites/default/files/styles/media_gallery_large/public/styles/media_gallery_large/public/dscf5477_0.jpg?itok=PsW3cfS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4926576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107154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Весёлые овечки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1027" name="Picture 3" descr="C:\Users\АсКомп\Desktop\КРУЖКОВАЯ РАБОТА\IMG_15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8763" y="2000240"/>
            <a:ext cx="4006256" cy="3750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488" y="1214422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Ангелочки</a:t>
            </a:r>
            <a:endParaRPr lang="ru-RU" sz="3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0171"/>
          </a:xfrm>
          <a:prstGeom prst="rect">
            <a:avLst/>
          </a:prstGeom>
          <a:noFill/>
        </p:spPr>
      </p:pic>
      <p:pic>
        <p:nvPicPr>
          <p:cNvPr id="8" name="Picture 1" descr="H:\DCIM\118___05\IMG_25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928802"/>
            <a:ext cx="2786082" cy="249396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АсКомп\Desktop\КРУЖКОВАЯ РАБОТА\IMG_1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643182"/>
            <a:ext cx="2982460" cy="2862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964974" y="1214422"/>
            <a:ext cx="189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Снежинки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2" descr="C:\Users\АсКомп\Desktop\КРУЖКОВАЯ РАБОТА\IMG_18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785926"/>
            <a:ext cx="4454437" cy="3665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43174" y="95295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Туфельки для мамы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2" descr="C:\Users\АсКомп\Desktop\КРУЖКОВАЯ РАБОТА\IMG_19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14488"/>
            <a:ext cx="2857520" cy="2828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785794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Коллективная работа: «Пчёлки золотые»</a:t>
            </a:r>
            <a:endParaRPr lang="ru-RU" sz="2400" dirty="0"/>
          </a:p>
        </p:txBody>
      </p:sp>
      <p:pic>
        <p:nvPicPr>
          <p:cNvPr id="11265" name="Picture 1" descr="H:\DCIM\118___05\IMG_25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500306"/>
            <a:ext cx="3143272" cy="2980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сКомп\Pictures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803"/>
            <a:ext cx="9144000" cy="7040171"/>
          </a:xfrm>
          <a:prstGeom prst="rect">
            <a:avLst/>
          </a:prstGeom>
          <a:noFill/>
        </p:spPr>
      </p:pic>
      <p:pic>
        <p:nvPicPr>
          <p:cNvPr id="5" name="Picture 4" descr="C:\Users\АсКомп\Desktop\КРУЖКОВАЯ РАБОТА\IMG_19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43050"/>
            <a:ext cx="4915422" cy="3686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488" y="92867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Сумочка для мамы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84</Words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АсКомп</cp:lastModifiedBy>
  <cp:revision>15</cp:revision>
  <dcterms:modified xsi:type="dcterms:W3CDTF">2015-11-02T12:20:38Z</dcterms:modified>
</cp:coreProperties>
</file>