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57" r:id="rId4"/>
    <p:sldId id="258" r:id="rId5"/>
    <p:sldId id="261" r:id="rId6"/>
    <p:sldId id="259" r:id="rId7"/>
    <p:sldId id="263" r:id="rId8"/>
    <p:sldId id="260" r:id="rId9"/>
    <p:sldId id="266" r:id="rId10"/>
    <p:sldId id="268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39AD-25DB-4EA8-AE15-0B302BC676B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9608-4C93-4F5D-8E12-644A0856C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39AD-25DB-4EA8-AE15-0B302BC676B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9608-4C93-4F5D-8E12-644A0856C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39AD-25DB-4EA8-AE15-0B302BC676B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9608-4C93-4F5D-8E12-644A0856C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39AD-25DB-4EA8-AE15-0B302BC676B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9608-4C93-4F5D-8E12-644A0856C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39AD-25DB-4EA8-AE15-0B302BC676B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9608-4C93-4F5D-8E12-644A0856C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39AD-25DB-4EA8-AE15-0B302BC676B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9608-4C93-4F5D-8E12-644A0856C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39AD-25DB-4EA8-AE15-0B302BC676B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9608-4C93-4F5D-8E12-644A0856C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39AD-25DB-4EA8-AE15-0B302BC676B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9608-4C93-4F5D-8E12-644A0856C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39AD-25DB-4EA8-AE15-0B302BC676B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9608-4C93-4F5D-8E12-644A0856C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39AD-25DB-4EA8-AE15-0B302BC676B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9608-4C93-4F5D-8E12-644A0856C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39AD-25DB-4EA8-AE15-0B302BC676B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9608-4C93-4F5D-8E12-644A0856C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39AD-25DB-4EA8-AE15-0B302BC676B3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A9608-4C93-4F5D-8E12-644A0856C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H:\&#1056;&#1040;&#1041;&#1054;&#1058;&#1040;%20&#1054;&#1057;&#1053;&#1054;&#1042;&#1053;&#1054;&#1045;\&#1056;&#1040;&#1041;&#1054;&#1058;&#1040;%20&#1057;%20&#1044;&#1045;&#1058;&#1068;&#1052;&#1048;%20&#1047;&#1040;&#1053;&#1071;&#1058;&#1048;&#1071;\&#1055;&#1056;&#1045;&#1047;&#1045;&#1053;&#1058;&#1040;&#1062;&#1048;&#1048;%20&#1044;&#1051;&#1071;%20&#1044;&#1045;&#1058;&#1045;&#1049;\&#1057;&#1050;&#1040;&#1047;&#1050;&#1048;\&#1056;&#1045;&#1055;&#1050;&#1040;\&#1084;&#1086;&#1103;%20&#1088;&#1077;&#1087;&#1082;&#1072;\&#1056;&#1077;&#1087;&#1082;&#1072;.wav" TargetMode="External"/><Relationship Id="rId1" Type="http://schemas.openxmlformats.org/officeDocument/2006/relationships/audio" Target="file:///G:\&#1056;&#1040;&#1041;&#1054;&#1058;&#1040;%20&#1054;&#1057;&#1053;&#1054;&#1042;&#1053;&#1054;&#1045;\&#1056;&#1040;&#1041;&#1054;&#1058;&#1040;%20&#1057;%20&#1044;&#1045;&#1058;&#1068;&#1052;&#1048;%20&#1047;&#1040;&#1053;&#1071;&#1058;&#1048;&#1071;\&#1055;&#1056;&#1045;&#1047;&#1045;&#1053;&#1058;&#1040;&#1062;&#1048;&#1048;%20&#1044;&#1051;&#1071;%20&#1044;&#1045;&#1058;&#1045;&#1049;\&#1057;&#1050;&#1040;&#1047;&#1050;&#1048;\&#1056;&#1045;&#1055;&#1050;&#1040;\&#1084;&#1086;&#1103;%20&#1088;&#1077;&#1087;&#1082;&#1072;\&#1056;&#1077;&#1087;&#1082;&#1072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muzofon.com/search/%D0%90%D1%83%D0%B4%D0%B8%D0%BE%D1%81%D0%BA%D0%B0%D0%B7%D0%BA%D0%B0%20%D1%80%D0%B5%D0%BF%D0%BA%D0%B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.i.ua/photo/images/pic/2/7/2694872_b6dba11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04" t="7600" r="4725" b="11972"/>
          <a:stretch>
            <a:fillRect/>
          </a:stretch>
        </p:blipFill>
        <p:spPr bwMode="auto">
          <a:xfrm>
            <a:off x="3779912" y="188640"/>
            <a:ext cx="5040560" cy="645821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Реп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5229200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учитель-дефектолог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ГБОУ СОШ №1015 СП ДО №2</a:t>
            </a:r>
          </a:p>
          <a:p>
            <a:pPr algn="ctr"/>
            <a:r>
              <a:rPr lang="ru-RU" sz="2800" b="1" i="1" dirty="0" err="1" smtClean="0">
                <a:solidFill>
                  <a:srgbClr val="7030A0"/>
                </a:solidFill>
                <a:latin typeface="Monotype Corsiva" pitchFamily="66" charset="0"/>
              </a:rPr>
              <a:t>Кучерова</a:t>
            </a: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 Ольга Александровна</a:t>
            </a:r>
            <a:endParaRPr lang="ru-RU" sz="2800" b="1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Репка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67544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numSld="999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п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3F7F6"/>
              </a:clrFrom>
              <a:clrTo>
                <a:srgbClr val="F3F7F6">
                  <a:alpha val="0"/>
                </a:srgbClr>
              </a:clrTo>
            </a:clrChange>
          </a:blip>
          <a:srcRect b="23370"/>
          <a:stretch>
            <a:fillRect/>
          </a:stretch>
        </p:blipFill>
        <p:spPr>
          <a:xfrm>
            <a:off x="1043608" y="417224"/>
            <a:ext cx="7056784" cy="6023553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68760"/>
            <a:ext cx="8712968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Ресурсы</a:t>
            </a:r>
          </a:p>
          <a:p>
            <a:pPr algn="ctr"/>
            <a:endParaRPr lang="ru-RU" sz="2400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КАРТИНКИ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Отсканированные иллюстрации из  книжки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Русская народная сказка Репка  ООО «Фолиант Пресс», 2003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Издательство «Фламинго», 1999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Текст сказки в обработке А.Н.Толстого </a:t>
            </a:r>
          </a:p>
          <a:p>
            <a:pPr algn="ctr"/>
            <a:endParaRPr lang="ru-RU" sz="2400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АУДИОСКАЗКА </a:t>
            </a:r>
            <a:r>
              <a:rPr lang="en-US" sz="2400" dirty="0" smtClean="0">
                <a:latin typeface="Monotype Corsiva" pitchFamily="66" charset="0"/>
                <a:cs typeface="Times New Roman" pitchFamily="18" charset="0"/>
                <a:hlinkClick r:id="rId2"/>
              </a:rPr>
              <a:t>http://muzofon.com/search/%D0%90%D1%83%D0%B4%D0%B8%D0%BE%D1%81%D0%BA%D0%B0%D0%B7%D0%BA%D0%B0%20%D1%80%D0%B5%D0%BF%D0%BA%D0%B0</a:t>
            </a:r>
            <a:endParaRPr lang="ru-RU" sz="2400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88639"/>
            <a:ext cx="7258266" cy="64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 advClick="0" advTm="3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hr-portal.ru/files/styles/large/public/mini/i_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DEEA"/>
              </a:clrFrom>
              <a:clrTo>
                <a:srgbClr val="CCDE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908720"/>
            <a:ext cx="8730041" cy="54006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vknige.com.ua/photos/repkai_0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FDAEF"/>
              </a:clrFrom>
              <a:clrTo>
                <a:srgbClr val="BFDA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836712"/>
            <a:ext cx="8697245" cy="5500726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ransition spd="med" advClick="0" advTm="11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knige.com.ua/photos/repkai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43342" cy="5646452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>
              <a:rot lat="0" lon="10799978" rev="0"/>
            </a:camera>
            <a:lightRig rig="threePt" dir="t"/>
          </a:scene3d>
        </p:spPr>
      </p:pic>
    </p:spTree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vknige.com.ua/photos/repkai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572528" cy="553292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 advClick="0" advTm="12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vknige.com.ua/photos/repkai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627510" cy="578932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 advClick="0" advTm="15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 r="3646"/>
          <a:stretch>
            <a:fillRect/>
          </a:stretch>
        </p:blipFill>
        <p:spPr>
          <a:xfrm>
            <a:off x="283524" y="1016732"/>
            <a:ext cx="8576953" cy="5004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3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vknige.com.ua/photos/repkai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98" y="908720"/>
            <a:ext cx="8748405" cy="54006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 advClick="0" advTm="23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44</Words>
  <Application>Microsoft Office PowerPoint</Application>
  <PresentationFormat>Экран (4:3)</PresentationFormat>
  <Paragraphs>12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ds1800</dc:creator>
  <cp:lastModifiedBy>Admin</cp:lastModifiedBy>
  <cp:revision>29</cp:revision>
  <dcterms:created xsi:type="dcterms:W3CDTF">2013-05-23T14:15:21Z</dcterms:created>
  <dcterms:modified xsi:type="dcterms:W3CDTF">2015-11-01T13:41:16Z</dcterms:modified>
</cp:coreProperties>
</file>