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00F7-9E4E-4BB9-AE68-0BB9966F3E58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C7EF-DBFB-4FC0-8E3F-9EAE817F8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00F7-9E4E-4BB9-AE68-0BB9966F3E58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C7EF-DBFB-4FC0-8E3F-9EAE817F8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00F7-9E4E-4BB9-AE68-0BB9966F3E58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C7EF-DBFB-4FC0-8E3F-9EAE817F8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00F7-9E4E-4BB9-AE68-0BB9966F3E58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C7EF-DBFB-4FC0-8E3F-9EAE817F8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00F7-9E4E-4BB9-AE68-0BB9966F3E58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C7EF-DBFB-4FC0-8E3F-9EAE817F8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00F7-9E4E-4BB9-AE68-0BB9966F3E58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C7EF-DBFB-4FC0-8E3F-9EAE817F8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00F7-9E4E-4BB9-AE68-0BB9966F3E58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C7EF-DBFB-4FC0-8E3F-9EAE817F8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00F7-9E4E-4BB9-AE68-0BB9966F3E58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C7EF-DBFB-4FC0-8E3F-9EAE817F8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00F7-9E4E-4BB9-AE68-0BB9966F3E58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C7EF-DBFB-4FC0-8E3F-9EAE817F8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00F7-9E4E-4BB9-AE68-0BB9966F3E58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C7EF-DBFB-4FC0-8E3F-9EAE817F8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00F7-9E4E-4BB9-AE68-0BB9966F3E58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C7EF-DBFB-4FC0-8E3F-9EAE817F8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00F7-9E4E-4BB9-AE68-0BB9966F3E58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CC7EF-DBFB-4FC0-8E3F-9EAE817F8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ИК 17\КАРТИНКИ 15\Новая папка (2)\МОЙ ФОН\rozovyj-fon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2057400"/>
            <a:ext cx="10058400" cy="100584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548681"/>
            <a:ext cx="8458200" cy="30517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Проект на тему </a:t>
            </a:r>
            <a:b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«Мир насекомых»</a:t>
            </a:r>
            <a:b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в младшей группе (3-4 лет)</a:t>
            </a:r>
            <a:b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по предмету экология</a:t>
            </a:r>
            <a:endParaRPr lang="ru-RU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051720" y="4797152"/>
            <a:ext cx="6760840" cy="2472680"/>
          </a:xfrm>
        </p:spPr>
        <p:txBody>
          <a:bodyPr>
            <a:normAutofit fontScale="55000" lnSpcReduction="20000"/>
          </a:bodyPr>
          <a:lstStyle/>
          <a:p>
            <a:r>
              <a:rPr lang="ru-RU" sz="3400" b="1" i="1" dirty="0" smtClean="0">
                <a:solidFill>
                  <a:srgbClr val="002060"/>
                </a:solidFill>
                <a:latin typeface="Georgia" pitchFamily="18" charset="0"/>
              </a:rPr>
              <a:t>Составила Большакова Екатерина Викторовна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latin typeface="Georgia" pitchFamily="18" charset="0"/>
              </a:rPr>
              <a:t>Воспитатель МБДОУ Детский сад общеразвивающего вида №17 «Лебёдушка»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latin typeface="Georgia" pitchFamily="18" charset="0"/>
              </a:rPr>
              <a:t>Уровень образования; Дошкольное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latin typeface="Georgia" pitchFamily="18" charset="0"/>
              </a:rPr>
              <a:t>Предмет: Экология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latin typeface="Georgia" pitchFamily="18" charset="0"/>
              </a:rPr>
              <a:t>Целевая аудитория: Воспитатель, методист.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latin typeface="Georgia" pitchFamily="18" charset="0"/>
              </a:rPr>
              <a:t>Тип ресурса: проект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ВИК 17\КАРТИНКИ 15\Новая папка (2)\МОЙ ФОН\rozovyj-fon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2057400"/>
            <a:ext cx="10382944" cy="1038294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9024" y="1052736"/>
            <a:ext cx="8784976" cy="640871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Актуальность выбранной темы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Методический паспорт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Задачи проекта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Краткое описание проекта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Сотрудничество с семьёй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Необходимые материалы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Предполагаемый результат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Предполагаемый продукт проекта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График работы над проектом: первый этап - организационный (3 дня)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Второй этап-Осуществление деятельности (3 </a:t>
            </a:r>
            <a:r>
              <a:rPr lang="ru-RU" b="1" i="1" dirty="0" err="1" smtClean="0">
                <a:solidFill>
                  <a:srgbClr val="002060"/>
                </a:solidFill>
                <a:latin typeface="Georgia" pitchFamily="18" charset="0"/>
              </a:rPr>
              <a:t>нед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.)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Третий этап - Итоговый  выставка творческих работ детей, книжек малышек о насекомых совместно с родителями, выпуск газеты 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«Маленькие  насекомые»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ИК 17\КАРТИНКИ 15\Новая папка (2)\МОЙ ФОН\rozovyj-fon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000"/>
            <a:ext cx="9396536" cy="939653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Задачи проекта</a:t>
            </a:r>
            <a:b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764704"/>
            <a:ext cx="85324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i="1" smtClean="0">
                <a:solidFill>
                  <a:srgbClr val="002060"/>
                </a:solidFill>
                <a:latin typeface="Georgia" pitchFamily="18" charset="0"/>
              </a:rPr>
              <a:t>Задачи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Развивать навыки исследовательской деятельности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Развитие познавательных интересов и активности в  процессе взаимодействия с природой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Развитие эмоциональной отзывчивости к миру и доброжелательности к 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природе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Дать знания о своеобразии и неповторимости каждого живого 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существа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Воспитать бережное отношение к насекомым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Развитие эстетических чувств детей,  творческих способностей.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Развивать мелкую моторику за счёт изобразительной деятельность и работы с природным материалом.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Развитие связной речи</a:t>
            </a:r>
          </a:p>
          <a:p>
            <a:pPr marL="342900" indent="-342900"/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Вопросы проекта: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Виды насекомых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Какой вред наносят насекомые?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Какую пользу приносят насекомые?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Зачем нужны насекомые?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ИК 17\КАРТИНКИ 15\Новая папка (2)\МОЙ ФОН\rozovyj-fon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2057400"/>
            <a:ext cx="10972800" cy="109728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Сотрудничество с семьёй</a:t>
            </a:r>
            <a:b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540568" y="980728"/>
            <a:ext cx="10081120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Информация в родительском уголке «Опасные насекомые, первая помощь при укусах», «Как привить любовь к природе»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Изготовление поделок.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Подбор стихов, пословиц, народных примет связанных с насекомыми.</a:t>
            </a:r>
          </a:p>
          <a:p>
            <a:pPr marL="457200" indent="-457200">
              <a:buFont typeface="+mj-lt"/>
              <a:buAutoNum type="arabicPeriod"/>
            </a:pP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Необходимые материалы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Иллюстрации насекомых,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фотоаппарат,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Пластиковые игрушки,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 увеличительное стекло,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цветная бумага, картон,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 пластилин, стеки,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кисточки для клея и рисования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альбомные листы, краски гуашь и акварель,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пинцет, 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Клей, ножницы,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прозрачные баночки разного размера, 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ватные палочки, </a:t>
            </a:r>
          </a:p>
          <a:p>
            <a:endParaRPr lang="ru-RU" sz="2400" dirty="0"/>
          </a:p>
          <a:p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</a:br>
            <a:endParaRPr lang="ru-RU" sz="24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ИК 17\КАРТИНКИ 15\Новая папка (2)\МОЙ ФОН\rozovyj-fon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2057400"/>
            <a:ext cx="10972800" cy="109728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Предполагаемый результат</a:t>
            </a:r>
            <a:b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318022"/>
            <a:ext cx="82444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Дети должны знать и называть насекомых  (бабочка, муравей, жук, пчела, кузнечик, паук, гусеница, червяк…)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Иметь простейшие представления о некоторых особенностях внешнего вида (форма тела, количество ног, наличие крыльев)  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Способах передвижения (прыгает, летает, бегает, ползает)  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Издаваемых звуках (жужжит, стрекочет),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  Где и как зимуют насекомые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Знать о пользе или вреде, которую приносят людям и растениям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Находить сходства и различия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197</Words>
  <Application>Microsoft Office PowerPoint</Application>
  <PresentationFormat>Экран (4:3)</PresentationFormat>
  <Paragraphs>62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Проект на тему  «Мир насекомых» в младшей группе (3-4 лет) по предмету экология</vt:lpstr>
      <vt:lpstr>Содержание</vt:lpstr>
      <vt:lpstr>Задачи проекта </vt:lpstr>
      <vt:lpstr>Сотрудничество с семьёй </vt:lpstr>
      <vt:lpstr>Предполагаемый результат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compi</dc:creator>
  <cp:lastModifiedBy>Пользователь</cp:lastModifiedBy>
  <cp:revision>83</cp:revision>
  <dcterms:created xsi:type="dcterms:W3CDTF">2015-05-21T09:45:50Z</dcterms:created>
  <dcterms:modified xsi:type="dcterms:W3CDTF">2015-11-01T21:26:52Z</dcterms:modified>
</cp:coreProperties>
</file>