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B769AE-FBD1-4ED6-9E49-A342C7B33D8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09136A-AA81-40B2-9850-9C1B4155E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14298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«Покормите птиц зимой»</a:t>
            </a:r>
            <a:endParaRPr lang="ru-RU" sz="8800" dirty="0"/>
          </a:p>
        </p:txBody>
      </p:sp>
      <p:pic>
        <p:nvPicPr>
          <p:cNvPr id="5" name="Рисунок 4" descr="1234865184_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5984" y="2500306"/>
            <a:ext cx="5214974" cy="411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25" y="357166"/>
            <a:ext cx="8096275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428604"/>
            <a:ext cx="8001056" cy="60007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25" y="428604"/>
            <a:ext cx="8096275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52475" y="285728"/>
            <a:ext cx="8191525" cy="61436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25" y="357166"/>
            <a:ext cx="8096275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25" y="428604"/>
            <a:ext cx="8096275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25" y="285728"/>
            <a:ext cx="8096275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14414" y="0"/>
            <a:ext cx="7719274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Дневник наблюдения за поведением птиц в холодный период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уточнить внешние признаки птиц прилетающих на территорию ДОУ, сравнить их и выявить различие в окраске и других особенностях строения. Обратить внимание на красоту птиц, показать возможность приятного общения с ними. Формировать заботливое отношение к птицам в холодный период.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214290"/>
          <a:ext cx="7776000" cy="629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/>
                <a:gridCol w="1944000"/>
                <a:gridCol w="1944000"/>
                <a:gridCol w="1944000"/>
              </a:tblGrid>
              <a:tr h="118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Дата наблюдения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04.02.13г.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 воробья,3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5 воробьёв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 синицы</a:t>
                      </a:r>
                    </a:p>
                  </a:txBody>
                  <a:tcPr marL="68580" marR="68580" marT="0" marB="0" anchor="ctr"/>
                </a:tc>
              </a:tr>
              <a:tr h="7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05.02.13г.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 снегирь, 4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воробьи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 синицы</a:t>
                      </a:r>
                    </a:p>
                  </a:txBody>
                  <a:tcPr marL="68580" marR="68580" marT="0" marB="0" anchor="ctr"/>
                </a:tc>
              </a:tr>
              <a:tr h="7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06.02.13г.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 снегиря, 3 воробья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Воробьи и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 воробья</a:t>
                      </a:r>
                    </a:p>
                  </a:txBody>
                  <a:tcPr marL="68580" marR="68580" marT="0" marB="0" anchor="ctr"/>
                </a:tc>
              </a:tr>
              <a:tr h="66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07.02.13г.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7 воробьёв, 1 синица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Воробьи и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 воробей</a:t>
                      </a:r>
                    </a:p>
                  </a:txBody>
                  <a:tcPr marL="68580" marR="68580" marT="0" marB="0" anchor="ctr"/>
                </a:tc>
              </a:tr>
              <a:tr h="7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08.02.13г.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10 воробьёв,4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синицы</a:t>
                      </a:r>
                    </a:p>
                  </a:txBody>
                  <a:tcPr marL="68580" marR="68580" marT="0" marB="0" anchor="ctr"/>
                </a:tc>
              </a:tr>
              <a:tr h="7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11.02.13г.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 воробья, 3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 воробья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Воробьи и синицы</a:t>
                      </a:r>
                    </a:p>
                  </a:txBody>
                  <a:tcPr marL="68580" marR="68580" marT="0" marB="0" anchor="ctr"/>
                </a:tc>
              </a:tr>
              <a:tr h="601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12.02.13г.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5 синиц, 2 снегиря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 синицы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 синицы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214290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214290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206" y="214290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64318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Проблема: </a:t>
            </a:r>
            <a:r>
              <a:rPr lang="ru-RU" sz="5400" dirty="0" smtClean="0"/>
              <a:t>Причина гибели зимующих птиц и принятие решения, как им помочь. 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92893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> Организовать « столовые» для птиц, провести наблюдения за птицами, сколько и когда посещали наши кормушки.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33588" cy="61055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Задачи проекта: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Изготовить кормушки и расположить их на открытом воздухе.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Провести акцию по сбору птичьего корма.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Провести исследования (изучить количество птиц, посетивших               кормушки).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Сфотографировать птиц.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Нарисовать рисунки.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Написать сочинения, выучить загадки, стихи о птицах.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Пополнить знания детей играми с содержанием о птицах.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5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571480"/>
            <a:ext cx="7569227" cy="5676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357166"/>
            <a:ext cx="8045480" cy="60341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5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428604"/>
            <a:ext cx="7858148" cy="58936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214290"/>
            <a:ext cx="7810554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3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25" y="357166"/>
            <a:ext cx="8096275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225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«Покормите птиц зимой»</vt:lpstr>
      <vt:lpstr>Проблема: Причина гибели зимующих птиц и принятие решения, как им помочь.  </vt:lpstr>
      <vt:lpstr>Цель проекта: Организовать « столовые» для птиц, провести наблюдения за птицами, сколько и когда посещали наши кормушки.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Алексей</cp:lastModifiedBy>
  <cp:revision>8</cp:revision>
  <dcterms:created xsi:type="dcterms:W3CDTF">2013-03-23T04:32:17Z</dcterms:created>
  <dcterms:modified xsi:type="dcterms:W3CDTF">2015-11-01T11:19:59Z</dcterms:modified>
</cp:coreProperties>
</file>