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Презентация</a:t>
            </a:r>
            <a:r>
              <a:rPr lang="en-US" sz="3600" b="1" dirty="0" smtClean="0">
                <a:effectLst/>
              </a:rPr>
              <a:t/>
            </a:r>
            <a:br>
              <a:rPr lang="en-US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</a:t>
            </a:r>
            <a:r>
              <a:rPr lang="ru-RU" sz="3600" b="1" dirty="0">
                <a:effectLst/>
              </a:rPr>
              <a:t>«Нас разными всех сделала природа»</a:t>
            </a:r>
            <a:br>
              <a:rPr lang="ru-RU" sz="3600" b="1" dirty="0">
                <a:effectLst/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7406640" cy="1752600"/>
          </a:xfrm>
        </p:spPr>
        <p:txBody>
          <a:bodyPr/>
          <a:lstStyle/>
          <a:p>
            <a:pPr algn="ctr"/>
            <a:r>
              <a:rPr lang="ru-RU" sz="2800" b="1" dirty="0"/>
              <a:t>МБДОУ ДС ОВ №7 </a:t>
            </a:r>
            <a:r>
              <a:rPr lang="ru-RU" sz="2800" b="1" dirty="0" err="1"/>
              <a:t>пгт</a:t>
            </a:r>
            <a:r>
              <a:rPr lang="ru-RU" sz="2800" b="1" dirty="0"/>
              <a:t> </a:t>
            </a:r>
            <a:r>
              <a:rPr lang="ru-RU" sz="2800" b="1" dirty="0" err="1"/>
              <a:t>Ильского</a:t>
            </a:r>
            <a:r>
              <a:rPr lang="ru-RU" sz="2800" b="1" dirty="0"/>
              <a:t> МО Северский </a:t>
            </a:r>
            <a:r>
              <a:rPr lang="ru-RU" sz="2800" b="1" dirty="0" smtClean="0"/>
              <a:t>район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Выполнила </a:t>
            </a:r>
            <a:r>
              <a:rPr lang="ru-RU" sz="2800" b="1" dirty="0" smtClean="0"/>
              <a:t>Видяшкина В</a:t>
            </a:r>
            <a:r>
              <a:rPr lang="ru-RU" sz="2800" b="1" dirty="0" smtClean="0"/>
              <a:t>.С</a:t>
            </a:r>
            <a:r>
              <a:rPr lang="ru-RU" sz="2800" b="1" dirty="0" smtClean="0"/>
              <a:t>. -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ти учатся. без кни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ФИЦИАЛЬНЫЙ ИНТЕРНЕТ-РЕСУРС МИНИСТЕРСТВА ТРУДА И СОЦИАЛЬНОЙ ЗАЩИТЫ НАСЕЛЕНИЯ РЕСПУБЛИКИ КАЗАХ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мощь на коляске &quot; Сайт инвалидов: форум, знакомства, чат, новости, информация, истории, бло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редства реабилитации для детей инвалидов в Израиле - Клиника Ши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0"/>
            <a:ext cx="9144000" cy="68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тографии волнующие до глубины души VII Ультрама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ьготы для инвалидов - Кредит для В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" y="0"/>
            <a:ext cx="913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раскраски детям по пд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И-ИНВАЛИДЫ ИДУТ УЧИТЬСЯ В ОБЫЧНЫЕ ШКОЛЫ (03.12.09 11:23) &quot; Форум Украины Цензор.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8" y="0"/>
            <a:ext cx="9182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"/>
            <a:ext cx="9144000" cy="6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обая мама Народные бло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17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 «Нас разными всех сделала природа»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Виктория</cp:lastModifiedBy>
  <cp:revision>8</cp:revision>
  <dcterms:created xsi:type="dcterms:W3CDTF">2014-10-07T03:14:28Z</dcterms:created>
  <dcterms:modified xsi:type="dcterms:W3CDTF">2015-11-03T14:27:40Z</dcterms:modified>
</cp:coreProperties>
</file>