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3" r:id="rId4"/>
    <p:sldId id="262" r:id="rId5"/>
    <p:sldId id="27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071678"/>
            <a:ext cx="32864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СКАЗКИ</a:t>
            </a:r>
            <a:endParaRPr lang="ru-RU" sz="6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C:\Users\detsad\Pictures\img421.jpg"/>
          <p:cNvPicPr>
            <a:picLocks noChangeAspect="1" noChangeArrowheads="1"/>
          </p:cNvPicPr>
          <p:nvPr/>
        </p:nvPicPr>
        <p:blipFill>
          <a:blip r:embed="rId3" cstate="print"/>
          <a:srcRect l="16355" r="10972" b="37500"/>
          <a:stretch>
            <a:fillRect/>
          </a:stretch>
        </p:blipFill>
        <p:spPr bwMode="auto">
          <a:xfrm>
            <a:off x="357158" y="428604"/>
            <a:ext cx="2214578" cy="3000396"/>
          </a:xfrm>
          <a:prstGeom prst="rect">
            <a:avLst/>
          </a:prstGeom>
          <a:noFill/>
        </p:spPr>
      </p:pic>
      <p:pic>
        <p:nvPicPr>
          <p:cNvPr id="4098" name="Picture 2" descr="C:\Users\detsad\Desktop\для Орловой картинки\img458.jpg"/>
          <p:cNvPicPr>
            <a:picLocks noChangeAspect="1" noChangeArrowheads="1"/>
          </p:cNvPicPr>
          <p:nvPr/>
        </p:nvPicPr>
        <p:blipFill>
          <a:blip r:embed="rId4" cstate="print"/>
          <a:srcRect l="6934" t="5208" r="4242" b="32292"/>
          <a:stretch>
            <a:fillRect/>
          </a:stretch>
        </p:blipFill>
        <p:spPr bwMode="auto">
          <a:xfrm>
            <a:off x="5929322" y="428604"/>
            <a:ext cx="3071834" cy="3857652"/>
          </a:xfrm>
          <a:prstGeom prst="rect">
            <a:avLst/>
          </a:prstGeom>
          <a:noFill/>
        </p:spPr>
      </p:pic>
      <p:pic>
        <p:nvPicPr>
          <p:cNvPr id="4099" name="Picture 3" descr="C:\Users\detsad\Desktop\для Орловой картинки\img469.jpg"/>
          <p:cNvPicPr>
            <a:picLocks noChangeAspect="1" noChangeArrowheads="1"/>
          </p:cNvPicPr>
          <p:nvPr/>
        </p:nvPicPr>
        <p:blipFill>
          <a:blip r:embed="rId5"/>
          <a:srcRect l="17701" t="11458" r="19046" b="37500"/>
          <a:stretch>
            <a:fillRect/>
          </a:stretch>
        </p:blipFill>
        <p:spPr bwMode="auto">
          <a:xfrm>
            <a:off x="2643174" y="2786058"/>
            <a:ext cx="3214710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etsad\Desktop\для Орловой картинки\img455.jpg"/>
          <p:cNvPicPr>
            <a:picLocks noChangeAspect="1" noChangeArrowheads="1"/>
          </p:cNvPicPr>
          <p:nvPr/>
        </p:nvPicPr>
        <p:blipFill>
          <a:blip r:embed="rId3" cstate="print"/>
          <a:srcRect r="8280" b="8333"/>
          <a:stretch>
            <a:fillRect/>
          </a:stretch>
        </p:blipFill>
        <p:spPr bwMode="auto">
          <a:xfrm>
            <a:off x="4572000" y="1142984"/>
            <a:ext cx="3643337" cy="50006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14422"/>
            <a:ext cx="4237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Шутка-прибаутка</a:t>
            </a:r>
            <a:endParaRPr lang="ru-RU" sz="4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detsad\Desktop\для Орловой картинки\img451.jpg"/>
          <p:cNvPicPr>
            <a:picLocks noChangeAspect="1" noChangeArrowheads="1"/>
          </p:cNvPicPr>
          <p:nvPr/>
        </p:nvPicPr>
        <p:blipFill>
          <a:blip r:embed="rId3" cstate="print"/>
          <a:srcRect l="14804" t="2084" r="11176" b="17708"/>
          <a:stretch>
            <a:fillRect/>
          </a:stretch>
        </p:blipFill>
        <p:spPr bwMode="auto">
          <a:xfrm>
            <a:off x="4786314" y="1000108"/>
            <a:ext cx="3571900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1643050"/>
            <a:ext cx="3017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Колыбельная</a:t>
            </a:r>
            <a:endParaRPr lang="ru-RU" sz="4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Моя работа 1\шаблоны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1928802"/>
            <a:ext cx="2702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за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 внимание!</a:t>
            </a:r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</Words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Заяц в произведениях устного народного творчества</dc:title>
  <dc:creator>detsad</dc:creator>
  <cp:lastModifiedBy>qwertyuio</cp:lastModifiedBy>
  <cp:revision>14</cp:revision>
  <dcterms:created xsi:type="dcterms:W3CDTF">2015-10-20T07:39:01Z</dcterms:created>
  <dcterms:modified xsi:type="dcterms:W3CDTF">2015-11-01T16:32:59Z</dcterms:modified>
</cp:coreProperties>
</file>