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4" r:id="rId3"/>
    <p:sldId id="297" r:id="rId4"/>
    <p:sldId id="296" r:id="rId5"/>
    <p:sldId id="298" r:id="rId6"/>
    <p:sldId id="299" r:id="rId7"/>
    <p:sldId id="273" r:id="rId8"/>
    <p:sldId id="287" r:id="rId9"/>
    <p:sldId id="288" r:id="rId10"/>
    <p:sldId id="29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936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>
    <p:cover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абота\шаблоны для презентаций\323699-free-powerpoint-presentation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86116" y="2071678"/>
            <a:ext cx="30925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Monotype Corsiva" pitchFamily="66" charset="0"/>
              </a:rPr>
              <a:t>Считалки</a:t>
            </a:r>
            <a:endParaRPr lang="ru-RU" sz="6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0000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абота\шаблоны для презентаций\323699-free-powerpoint-presentation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28992" y="357166"/>
            <a:ext cx="492922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Соответствует ли сказочный образ лисицы лисе, живущей в природе?</a:t>
            </a:r>
          </a:p>
          <a:p>
            <a:endParaRPr lang="ru-RU" b="1" dirty="0" smtClean="0">
              <a:solidFill>
                <a:srgbClr val="000000"/>
              </a:solidFill>
              <a:latin typeface="Monotype Corsiva" pitchFamily="66" charset="0"/>
            </a:endParaRPr>
          </a:p>
          <a:p>
            <a:endParaRPr lang="ru-RU" b="1" dirty="0" smtClean="0">
              <a:solidFill>
                <a:srgbClr val="000000"/>
              </a:solidFill>
              <a:latin typeface="Monotype Corsiva" pitchFamily="66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Monotype Corsiva" pitchFamily="66" charset="0"/>
              </a:rPr>
              <a:t>Лисица – одно из самых известных 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Monotype Corsiva" pitchFamily="66" charset="0"/>
              </a:rPr>
              <a:t>животных. О ней упоминают пословицы и поговорки, про нее сочиняют множество басен и сказок, однако во всех этих произведения образ лисы мало соответствует действительности. Ученые наблюдая за ней и не нашли у этого животного той понятливости, хитрости и находчивости, которые ей приписывает народная молва. При опасности лиса даже паникует, попадается несколько раз в одни и те же ловушки, и вообще её легко обмануть.</a:t>
            </a:r>
            <a:endParaRPr lang="ru-RU" sz="2000" b="1" dirty="0">
              <a:solidFill>
                <a:srgbClr val="000000"/>
              </a:solidFill>
              <a:latin typeface="Monotype Corsiva" pitchFamily="66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9" y="1928802"/>
            <a:ext cx="2286016" cy="276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абота\шаблоны для презентаций\323699-free-powerpoint-presentation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detsad\Pictures\img467.jpg"/>
          <p:cNvPicPr>
            <a:picLocks noChangeAspect="1" noChangeArrowheads="1"/>
          </p:cNvPicPr>
          <p:nvPr/>
        </p:nvPicPr>
        <p:blipFill>
          <a:blip r:embed="rId3" cstate="print"/>
          <a:srcRect t="13541" r="10493" b="13541"/>
          <a:stretch>
            <a:fillRect/>
          </a:stretch>
        </p:blipFill>
        <p:spPr bwMode="auto">
          <a:xfrm>
            <a:off x="571472" y="928670"/>
            <a:ext cx="7930630" cy="500066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абота\шаблоны для презентаций\323699-free-powerpoint-presentation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86116" y="2071678"/>
            <a:ext cx="25394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Monotype Corsiva" pitchFamily="66" charset="0"/>
              </a:rPr>
              <a:t>Песенки</a:t>
            </a:r>
            <a:endParaRPr lang="ru-RU" sz="6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0000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абота\шаблоны для презентаций\323699-free-powerpoint-presentation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detsad\Pictures\img470.jpg"/>
          <p:cNvPicPr>
            <a:picLocks noChangeAspect="1" noChangeArrowheads="1"/>
          </p:cNvPicPr>
          <p:nvPr/>
        </p:nvPicPr>
        <p:blipFill>
          <a:blip r:embed="rId3" cstate="print"/>
          <a:srcRect l="13663" r="9626" b="14583"/>
          <a:stretch>
            <a:fillRect/>
          </a:stretch>
        </p:blipFill>
        <p:spPr bwMode="auto">
          <a:xfrm>
            <a:off x="2285984" y="500042"/>
            <a:ext cx="4071966" cy="585789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абота\шаблоны для презентаций\323699-free-powerpoint-presentation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71736" y="2714620"/>
            <a:ext cx="3272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Monotype Corsiva" pitchFamily="66" charset="0"/>
              </a:rPr>
              <a:t>Скороговорка</a:t>
            </a:r>
            <a:endParaRPr lang="ru-RU" sz="48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0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абота\шаблоны для презентаций\323699-free-powerpoint-presentation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71736" y="2714620"/>
            <a:ext cx="41312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Бежит лиса по </a:t>
            </a:r>
            <a:r>
              <a:rPr lang="ru-RU" sz="3200" b="1" dirty="0" err="1" smtClean="0">
                <a:latin typeface="Monotype Corsiva" pitchFamily="66" charset="0"/>
              </a:rPr>
              <a:t>шесточку</a:t>
            </a:r>
            <a:r>
              <a:rPr lang="ru-RU" sz="3200" b="1" dirty="0" smtClean="0">
                <a:latin typeface="Monotype Corsiva" pitchFamily="66" charset="0"/>
              </a:rPr>
              <a:t>,</a:t>
            </a:r>
          </a:p>
          <a:p>
            <a:r>
              <a:rPr lang="ru-RU" sz="3200" b="1" dirty="0" smtClean="0">
                <a:latin typeface="Monotype Corsiva" pitchFamily="66" charset="0"/>
              </a:rPr>
              <a:t>Лизни лиса песочку.</a:t>
            </a:r>
            <a:endParaRPr lang="ru-RU" sz="32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0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абота\шаблоны для презентаций\323699-free-powerpoint-presentation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928662" y="1357298"/>
            <a:ext cx="692948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Lucida Sans Unicode" pitchFamily="34" charset="0"/>
              </a:rPr>
              <a:t>Лиса-Патрикеевна, лиса-кумушка, лисичка-сестричка – как только не величают в сказках рыжую плутовку! Сказки про лису – это просто огромное количество сюжетов, названий и картинок, придуманных разными народами. Прототипом, естественно, является реальное животное, обитающее практически во всех странах. Люди проследили за яркой и хитрой красавицей и ее повадками и наделили ими сказочный персонаж.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546671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/>
            </a:r>
            <a:b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546671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643306" y="2714620"/>
            <a:ext cx="400052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546671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 advClick="0" advTm="10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абота\шаблоны для презентаций\323699-free-powerpoint-presentation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928670"/>
            <a:ext cx="750099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Чаще всего сказочная лиса отличается хитростью, умом, лукавством, коварством, ловкостью и изворотливостью. Русские народные писатели представляют ее как отрицательный персонаж, плетущий интриги, обманывающий других зверей, ищущий выгоду и наживу за счет зверей. В лесу ее обычно не любят, но, в крайнем случае, могут обратиться за советом или за помощью.</a:t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>Хищница в реальной жизни, она остается таковой и в сказках. Например, лиса может выкрасть петуха (сказка «Кот, петух и лиса») с целью насытиться. Чтобы добиться своей выгоды она может «подставить» или перехитрить другое животное или даже человека. Яркий пример – сказка «Лиса и волк»: лиса обманула мужика (прикинулась мертвой), украла рыбу, да еще и заставила волка рисковать жизнью – ловить рыбу в зимней проруби. За счет хитрости и наглости может добывать себе пропитание («Медведь и лиса», «Колобок») и улучшать жилищные условия («Лиса и заяц») за счет зайца.</a:t>
            </a:r>
            <a:br>
              <a:rPr lang="ru-RU" sz="2000" b="1" dirty="0" smtClean="0">
                <a:latin typeface="Monotype Corsiva" pitchFamily="66" charset="0"/>
              </a:rPr>
            </a:b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0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абота\шаблоны для презентаций\323699-free-powerpoint-presentation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2357430"/>
            <a:ext cx="65722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Чаще всего пособниками или жертвами лисы становятся недалекий волк, глупый медведь и трусливый заяц. Но есть рассказы, в которых лиса выступает положительным персонажем, проявляя хорошие качества. В сказке «</a:t>
            </a:r>
            <a:r>
              <a:rPr lang="ru-RU" sz="2400" b="1" dirty="0" err="1" smtClean="0">
                <a:latin typeface="Monotype Corsiva" pitchFamily="66" charset="0"/>
              </a:rPr>
              <a:t>Снегурушка</a:t>
            </a:r>
            <a:r>
              <a:rPr lang="ru-RU" sz="2400" b="1" dirty="0" smtClean="0">
                <a:latin typeface="Monotype Corsiva" pitchFamily="66" charset="0"/>
              </a:rPr>
              <a:t> и лиса» она спасает девочку, заблудившуюся в лесу.</a:t>
            </a:r>
            <a:br>
              <a:rPr lang="ru-RU" sz="2400" b="1" dirty="0" smtClean="0">
                <a:latin typeface="Monotype Corsiva" pitchFamily="66" charset="0"/>
              </a:rPr>
            </a:br>
            <a:endParaRPr lang="ru-RU" sz="2400" dirty="0"/>
          </a:p>
        </p:txBody>
      </p:sp>
    </p:spTree>
  </p:cSld>
  <p:clrMapOvr>
    <a:masterClrMapping/>
  </p:clrMapOvr>
  <p:transition spd="med" advClick="0" advTm="10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274</Words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qwertyuio</dc:creator>
  <cp:lastModifiedBy>qwertyuio</cp:lastModifiedBy>
  <cp:revision>29</cp:revision>
  <dcterms:modified xsi:type="dcterms:W3CDTF">2015-11-01T17:12:06Z</dcterms:modified>
</cp:coreProperties>
</file>