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C300-BB68-44DC-9A2D-7C9E04FC019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901C-1F76-47B8-A7BE-8CC1466A31E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C300-BB68-44DC-9A2D-7C9E04FC019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901C-1F76-47B8-A7BE-8CC1466A3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C300-BB68-44DC-9A2D-7C9E04FC019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901C-1F76-47B8-A7BE-8CC1466A3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C300-BB68-44DC-9A2D-7C9E04FC019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901C-1F76-47B8-A7BE-8CC1466A3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C300-BB68-44DC-9A2D-7C9E04FC019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414901C-1F76-47B8-A7BE-8CC1466A31E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C300-BB68-44DC-9A2D-7C9E04FC019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901C-1F76-47B8-A7BE-8CC1466A3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C300-BB68-44DC-9A2D-7C9E04FC019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901C-1F76-47B8-A7BE-8CC1466A3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C300-BB68-44DC-9A2D-7C9E04FC019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901C-1F76-47B8-A7BE-8CC1466A3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C300-BB68-44DC-9A2D-7C9E04FC019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901C-1F76-47B8-A7BE-8CC1466A3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C300-BB68-44DC-9A2D-7C9E04FC019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901C-1F76-47B8-A7BE-8CC1466A3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C300-BB68-44DC-9A2D-7C9E04FC019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901C-1F76-47B8-A7BE-8CC1466A3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BD9C300-BB68-44DC-9A2D-7C9E04FC019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414901C-1F76-47B8-A7BE-8CC1466A31E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2420888"/>
            <a:ext cx="3313355" cy="17021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МБДОУ ДС ОВ №7 </a:t>
            </a:r>
            <a:r>
              <a:rPr lang="ru-RU" sz="2400" b="1" dirty="0" err="1" smtClean="0"/>
              <a:t>пгт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Ильского</a:t>
            </a:r>
            <a:r>
              <a:rPr lang="ru-RU" sz="2400" b="1" dirty="0" smtClean="0"/>
              <a:t> МО Северский район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73297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600" b="1" dirty="0" smtClean="0"/>
              <a:t>Проект </a:t>
            </a:r>
          </a:p>
          <a:p>
            <a:pPr algn="ctr"/>
            <a:r>
              <a:rPr lang="ru-RU" sz="3600" b="1" dirty="0" smtClean="0"/>
              <a:t>«Моя семья»</a:t>
            </a:r>
            <a:endParaRPr lang="en-US" sz="3600" b="1" dirty="0" smtClean="0"/>
          </a:p>
          <a:p>
            <a:pPr algn="ctr"/>
            <a:r>
              <a:rPr lang="ru-RU" sz="2400" b="1" dirty="0" smtClean="0"/>
              <a:t>Выполнила </a:t>
            </a:r>
          </a:p>
          <a:p>
            <a:pPr algn="ctr"/>
            <a:r>
              <a:rPr lang="ru-RU" sz="2400" b="1" dirty="0" smtClean="0"/>
              <a:t>Видяшкина В.С. - воспитатель</a:t>
            </a:r>
            <a:endParaRPr lang="en-US" sz="2400" b="1" dirty="0" smtClean="0"/>
          </a:p>
          <a:p>
            <a:pPr algn="ctr"/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16873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11560" y="260648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Изобразительная деятельность семейный портрет</a:t>
            </a:r>
            <a:endParaRPr lang="ru-RU" b="1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5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F:\DCIM\100MSDCF\DSC031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95" y="2204864"/>
            <a:ext cx="640071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35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Беседа </a:t>
            </a:r>
            <a:r>
              <a:rPr lang="ru-RU" sz="3600" b="1" i="1" dirty="0"/>
              <a:t>«Моя дружная семья»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967" y="2200477"/>
            <a:ext cx="4680065" cy="3507971"/>
          </a:xfrm>
        </p:spPr>
      </p:pic>
    </p:spTree>
    <p:extLst>
      <p:ext uri="{BB962C8B-B14F-4D97-AF65-F5344CB8AC3E}">
        <p14:creationId xmlns:p14="http://schemas.microsoft.com/office/powerpoint/2010/main" val="132217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/>
              <a:t>Сюжетно-ролевая игра </a:t>
            </a:r>
            <a:r>
              <a:rPr lang="ru-RU" sz="3200" b="1" i="1" dirty="0" smtClean="0"/>
              <a:t>«</a:t>
            </a:r>
            <a:r>
              <a:rPr lang="ru-RU" sz="3200" b="1" i="1" dirty="0"/>
              <a:t>День рождения»</a:t>
            </a:r>
            <a:br>
              <a:rPr lang="ru-RU" sz="3200" b="1" i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F:\DCIM\100MSDCF\DSC032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48" y="2060848"/>
            <a:ext cx="6563767" cy="369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93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/>
              <a:t>Сюжетно-ролевая </a:t>
            </a:r>
            <a:r>
              <a:rPr lang="ru-RU" sz="3600" b="1" i="1" dirty="0" smtClean="0"/>
              <a:t>игра</a:t>
            </a:r>
            <a:br>
              <a:rPr lang="ru-RU" sz="3600" b="1" i="1" dirty="0" smtClean="0"/>
            </a:br>
            <a:r>
              <a:rPr lang="ru-RU" sz="3600" b="1" i="1" dirty="0" smtClean="0"/>
              <a:t> </a:t>
            </a:r>
            <a:r>
              <a:rPr lang="ru-RU" sz="3600" b="1" i="1" dirty="0"/>
              <a:t>«Семья в кафе»</a:t>
            </a:r>
            <a:r>
              <a:rPr lang="en-US" sz="2800" i="1" dirty="0"/>
              <a:t/>
            </a:r>
            <a:br>
              <a:rPr lang="en-US" sz="2800" i="1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F:\DCIM\100MSDCF\DSC03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34" y="2132856"/>
            <a:ext cx="6638171" cy="373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73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Дидактическое пособие</a:t>
            </a:r>
            <a:br>
              <a:rPr lang="ru-RU" sz="2800" dirty="0" smtClean="0"/>
            </a:br>
            <a:r>
              <a:rPr lang="ru-RU" sz="2800" dirty="0" smtClean="0"/>
              <a:t> «Моя семья»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</a:t>
            </a:r>
            <a:r>
              <a:rPr lang="en-US" dirty="0" smtClean="0"/>
              <a:t>: </a:t>
            </a:r>
            <a:r>
              <a:rPr lang="ru-RU" dirty="0" smtClean="0"/>
              <a:t>формировать навыки творческого рассказывания, представления о семье, профессии родителей, развивать коммуникативные навыки, учить проявлять заботу о родных людях, </a:t>
            </a:r>
            <a:r>
              <a:rPr lang="ru-RU" dirty="0"/>
              <a:t>закрепить названия ближайших родственников.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8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4008" y="620689"/>
            <a:ext cx="3304572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Игра 1</a:t>
            </a:r>
            <a:r>
              <a:rPr lang="ru-RU" sz="2400" b="1" dirty="0" smtClean="0"/>
              <a:t>. </a:t>
            </a:r>
            <a:r>
              <a:rPr lang="ru-RU" sz="2400" b="1" dirty="0"/>
              <a:t>«Все мы – дружная семейка</a:t>
            </a:r>
            <a:r>
              <a:rPr lang="ru-RU" sz="2400" dirty="0"/>
              <a:t>».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0" y="1628800"/>
            <a:ext cx="3672408" cy="4536504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/>
              <a:t>Играют 2 – 4 человека. Большие карточки с родственниками раздаются между игроками по 2 шт. Фишки с предметами перемешивают в мешке. Игроки по очереди берут фишки с предметами из мешка и говорят, что будет делать тот родственник, большая карточка с которым лежит рядом. Например: «Бабушка сегодня будет играть со мной в хоккей!». Если в жизни такого никогда не было, фишка с предметом возвращаются в мешок, если было, выкладываются на карточку с изображением бабушки. Затем берёт маленькую фишку другой игрок. Во время второго тура игроки выкладывают маленькую фишку на вторую большую карточку. Игра заканчивается, когда заканчиваются фишки с предметами или у кого-либо из игроков на одной большой карточке оказалось 3 фишки</a:t>
            </a:r>
            <a:r>
              <a:rPr lang="ru-RU" sz="1800" dirty="0"/>
              <a:t>. </a:t>
            </a:r>
          </a:p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F:\DCIM\100MSDCF\DSC032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57" y="1324775"/>
            <a:ext cx="3532181" cy="198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DCIM\100MSDCF\DSC032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50" y="3573016"/>
            <a:ext cx="3568396" cy="200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5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4008" y="548681"/>
            <a:ext cx="3304572" cy="1080120"/>
          </a:xfrm>
        </p:spPr>
        <p:txBody>
          <a:bodyPr>
            <a:normAutofit/>
          </a:bodyPr>
          <a:lstStyle/>
          <a:p>
            <a:r>
              <a:rPr lang="ru-RU" b="1" dirty="0"/>
              <a:t>Игра 2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/>
              <a:t>«Что мы делаем?»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0" y="1628800"/>
            <a:ext cx="3672408" cy="446449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Играют 2 – 8 человек. Им раздают по одной карточка с родственниками. Фишки с предметами переворачиваются рисунками вниз и перемешиваются. Игроки по очереди берут по одной фишке с предметами и отвечают на вопрос в соответствии с ней: «Как я помогаю моей бабушке?»  (маме, тёте и т.д.). Например: «Я помогаю моей бабушке варить суп». Если ребёнок сказал правильно, он оставляет себе эту фишку, если нет – возвращает в стопку. Игра идёт до тех пор, пока у кого – либо из игроков не окажется 5 фишек или не закончатся фишки в стопке. Победит тот, у кого более 5 фишек или больше всех фишек. Усложнение: игрок должен пояснить, как именно он помогает взрослым (например, «помогаю варить суп – мою овощи»).</a:t>
            </a:r>
          </a:p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39552" y="273050"/>
            <a:ext cx="8147248" cy="585311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77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6016" y="548680"/>
            <a:ext cx="3304572" cy="1296143"/>
          </a:xfrm>
        </p:spPr>
        <p:txBody>
          <a:bodyPr>
            <a:normAutofit/>
          </a:bodyPr>
          <a:lstStyle/>
          <a:p>
            <a:r>
              <a:rPr lang="ru-RU" b="1" dirty="0"/>
              <a:t>Игра 3. «Русский человек без родни не живёт»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44008" y="1772816"/>
            <a:ext cx="3391368" cy="4320480"/>
          </a:xfrm>
        </p:spPr>
        <p:txBody>
          <a:bodyPr>
            <a:normAutofit/>
          </a:bodyPr>
          <a:lstStyle/>
          <a:p>
            <a:r>
              <a:rPr lang="ru-RU" dirty="0"/>
              <a:t>Играют 2 – 6 человек и ведущий. Ведущий берёт карточку со списком родственников, так же любые маленькие фишки. Ведущий по очереди задают игрокам вопросы по списку, например: «Кто такая внучка?». Если тот , кто должен отвечать, даёт не правильный ответ, говорит сидящий слева от него и т.д. Тот, кто ответил правильно, получает маленькую фишку. Следующий отвечает игрок, сидящий слева от него. Игра заканчивается, когда у одного из игроков будет 6 фишек. Он – победитель!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F:\DCIM\100MSDCF\DSC032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73" y="2132856"/>
            <a:ext cx="3600400" cy="202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10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8024" y="764705"/>
            <a:ext cx="3304572" cy="1224136"/>
          </a:xfrm>
        </p:spPr>
        <p:txBody>
          <a:bodyPr>
            <a:normAutofit/>
          </a:bodyPr>
          <a:lstStyle/>
          <a:p>
            <a:r>
              <a:rPr lang="ru-RU" b="1" dirty="0"/>
              <a:t>Игра 4. «Как зовут дедушку?».</a:t>
            </a:r>
            <a:r>
              <a:rPr lang="ru-RU" dirty="0"/>
              <a:t>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44008" y="2132856"/>
            <a:ext cx="3391368" cy="3960440"/>
          </a:xfrm>
        </p:spPr>
        <p:txBody>
          <a:bodyPr>
            <a:normAutofit/>
          </a:bodyPr>
          <a:lstStyle/>
          <a:p>
            <a:r>
              <a:rPr lang="ru-RU" dirty="0"/>
              <a:t>Запоминаем имена близких родственников. Играют 2 – 8 человек и ведущий. Ведущий берёт одну из больших карточек (например, с дедушкой). Игроки по очереди называют фамилию, имена и отчество своих дедушек. Тому, кто назвал имя, дают 1 фишку, имя и отчество или имя и фамилию – 2, имя, отчество и фамилию – 3 фишки. Игра заканчивается, когда ведущий показал все карточки с родственниками. Победил тот, кто набрал больше всего карточек.</a:t>
            </a:r>
          </a:p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755576" y="273050"/>
            <a:ext cx="7931224" cy="585311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53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6016" y="548680"/>
            <a:ext cx="3304572" cy="1463153"/>
          </a:xfrm>
        </p:spPr>
        <p:txBody>
          <a:bodyPr/>
          <a:lstStyle/>
          <a:p>
            <a:r>
              <a:rPr lang="ru-RU" b="1" dirty="0"/>
              <a:t>Игра 5. Лото «Моя семья»</a:t>
            </a:r>
            <a:r>
              <a:rPr lang="ru-RU" dirty="0"/>
              <a:t>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736592" y="1988840"/>
            <a:ext cx="3298784" cy="3960440"/>
          </a:xfrm>
        </p:spPr>
        <p:txBody>
          <a:bodyPr/>
          <a:lstStyle/>
          <a:p>
            <a:r>
              <a:rPr lang="ru-RU" dirty="0"/>
              <a:t>Играют 2 – 8 человек и ведущий. Игрокам раздаются карточки для игры в лото. Ведущий перемешивает фишки в мешке и по очереди достаёт по одной фишки. Игроки забирают фишки и кладут на карточки при совпадении предметов на них. Игра заканчивается, когда один из игроков закроет фишками свободные места на карточке. Он победитель!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F:\DCIM\100MSDCF\DSC032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85571"/>
            <a:ext cx="3569063" cy="200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34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Продолжительность проекта</a:t>
            </a:r>
            <a:r>
              <a:rPr lang="en-US" b="1" dirty="0" smtClean="0"/>
              <a:t>:</a:t>
            </a:r>
            <a:r>
              <a:rPr lang="ru-RU" b="1" dirty="0" smtClean="0"/>
              <a:t> </a:t>
            </a:r>
            <a:r>
              <a:rPr lang="ru-RU" dirty="0" smtClean="0"/>
              <a:t>1 месяц</a:t>
            </a:r>
            <a:endParaRPr lang="en-US" dirty="0" smtClean="0"/>
          </a:p>
          <a:p>
            <a:r>
              <a:rPr lang="ru-RU" b="1" i="1" dirty="0"/>
              <a:t>Вид проекта: </a:t>
            </a:r>
            <a:r>
              <a:rPr lang="ru-RU" i="1" dirty="0"/>
              <a:t>среднесрочный фронтальный творческо-информационный проект для детей </a:t>
            </a:r>
            <a:r>
              <a:rPr lang="ru-RU" i="1" dirty="0" smtClean="0"/>
              <a:t>     </a:t>
            </a:r>
            <a:r>
              <a:rPr lang="en-US" i="1" dirty="0" smtClean="0"/>
              <a:t>6 </a:t>
            </a:r>
            <a:r>
              <a:rPr lang="ru-RU" i="1" dirty="0" smtClean="0"/>
              <a:t>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77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Цель проекта</a:t>
            </a:r>
            <a:r>
              <a:rPr lang="en-US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Формирование у детей понятие «семья»</a:t>
            </a:r>
            <a:r>
              <a:rPr lang="en-US" dirty="0" smtClean="0"/>
              <a:t>;</a:t>
            </a:r>
            <a:r>
              <a:rPr lang="ru-RU" dirty="0" smtClean="0"/>
              <a:t> расширить представления детей о своей семье, родословной, воспитывать любовь и уважительное отношение к родителям и предкам, развивать партнёрские отношения с семьёй.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16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Задачи</a:t>
            </a:r>
            <a:r>
              <a:rPr lang="en-US" b="1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i="1" dirty="0"/>
              <a:t>формировать у детей представления о семье, профессии родителей;</a:t>
            </a:r>
            <a:endParaRPr lang="ru-RU" dirty="0"/>
          </a:p>
          <a:p>
            <a:pPr lvl="0"/>
            <a:r>
              <a:rPr lang="ru-RU" i="1" dirty="0"/>
              <a:t>воспитывать любовь и уважение к членам семьи, учить проявлять заботу о родных людях</a:t>
            </a:r>
            <a:r>
              <a:rPr lang="ru-RU" dirty="0"/>
              <a:t>;</a:t>
            </a:r>
            <a:r>
              <a:rPr lang="ru-RU" i="1" dirty="0"/>
              <a:t> </a:t>
            </a:r>
            <a:endParaRPr lang="ru-RU" dirty="0"/>
          </a:p>
          <a:p>
            <a:pPr lvl="0"/>
            <a:r>
              <a:rPr lang="ru-RU" i="1" dirty="0"/>
              <a:t>развивать коммуникативные навыки;</a:t>
            </a:r>
            <a:endParaRPr lang="ru-RU" dirty="0"/>
          </a:p>
          <a:p>
            <a:pPr lvl="0"/>
            <a:r>
              <a:rPr lang="ru-RU" i="1" dirty="0"/>
              <a:t>обогащать детско-родительские отношения опытом совместной творческой деятельности.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0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404664"/>
            <a:ext cx="7024744" cy="1143000"/>
          </a:xfrm>
        </p:spPr>
        <p:txBody>
          <a:bodyPr/>
          <a:lstStyle/>
          <a:p>
            <a:r>
              <a:rPr lang="ru-RU" b="1" dirty="0" smtClean="0"/>
              <a:t>Формы реализации</a:t>
            </a:r>
            <a:r>
              <a:rPr lang="en-US" b="1" dirty="0" smtClean="0"/>
              <a:t>: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7584" y="1844824"/>
            <a:ext cx="6777317" cy="4176464"/>
          </a:xfrm>
        </p:spPr>
        <p:txBody>
          <a:bodyPr>
            <a:normAutofit/>
          </a:bodyPr>
          <a:lstStyle/>
          <a:p>
            <a:pPr lvl="0"/>
            <a:r>
              <a:rPr lang="ru-RU" sz="1800" dirty="0"/>
              <a:t>Непосредственная образовательная </a:t>
            </a:r>
            <a:r>
              <a:rPr lang="ru-RU" sz="1800" dirty="0" smtClean="0"/>
              <a:t>деятельность</a:t>
            </a:r>
            <a:endParaRPr lang="ru-RU" sz="1800" dirty="0"/>
          </a:p>
          <a:p>
            <a:pPr lvl="0"/>
            <a:r>
              <a:rPr lang="ru-RU" sz="1800" dirty="0"/>
              <a:t>Выставка </a:t>
            </a:r>
            <a:r>
              <a:rPr lang="ru-RU" sz="1800" dirty="0" smtClean="0"/>
              <a:t>стенгазет </a:t>
            </a:r>
            <a:endParaRPr lang="ru-RU" sz="1800" dirty="0"/>
          </a:p>
          <a:p>
            <a:pPr lvl="0"/>
            <a:r>
              <a:rPr lang="ru-RU" sz="1800" dirty="0"/>
              <a:t>Рисование </a:t>
            </a:r>
          </a:p>
          <a:p>
            <a:pPr lvl="0"/>
            <a:r>
              <a:rPr lang="ru-RU" sz="1800" dirty="0"/>
              <a:t>Беседа </a:t>
            </a:r>
            <a:endParaRPr lang="ru-RU" sz="1800" dirty="0" smtClean="0"/>
          </a:p>
          <a:p>
            <a:pPr lvl="0"/>
            <a:r>
              <a:rPr lang="ru-RU" sz="1800" dirty="0" smtClean="0"/>
              <a:t>Консультации для родителей</a:t>
            </a:r>
          </a:p>
          <a:p>
            <a:pPr lvl="0"/>
            <a:r>
              <a:rPr lang="ru-RU" sz="1800" dirty="0" smtClean="0"/>
              <a:t>Родительское собрание</a:t>
            </a:r>
          </a:p>
          <a:p>
            <a:pPr lvl="0"/>
            <a:r>
              <a:rPr lang="ru-RU" sz="1800" dirty="0" smtClean="0"/>
              <a:t>Дидактические игры</a:t>
            </a:r>
          </a:p>
          <a:p>
            <a:pPr lvl="0"/>
            <a:r>
              <a:rPr lang="ru-RU" sz="1800" dirty="0" smtClean="0"/>
              <a:t>Чтение стихотворений</a:t>
            </a:r>
          </a:p>
          <a:p>
            <a:pPr lvl="0"/>
            <a:r>
              <a:rPr lang="ru-RU" sz="1800" dirty="0" smtClean="0"/>
              <a:t>Сюжетно-ролевые игры</a:t>
            </a:r>
          </a:p>
          <a:p>
            <a:pPr lvl="0"/>
            <a:r>
              <a:rPr lang="ru-RU" sz="1800" dirty="0" smtClean="0"/>
              <a:t>Рассматривание фотографий</a:t>
            </a:r>
          </a:p>
          <a:p>
            <a:pPr lvl="0"/>
            <a:r>
              <a:rPr lang="ru-RU" sz="1800" dirty="0" smtClean="0"/>
              <a:t>Физкультминутки</a:t>
            </a:r>
          </a:p>
          <a:p>
            <a:pPr lvl="0"/>
            <a:r>
              <a:rPr lang="ru-RU" sz="1800" smtClean="0"/>
              <a:t>Словесные </a:t>
            </a:r>
            <a:r>
              <a:rPr lang="ru-RU" sz="1800" dirty="0" smtClean="0"/>
              <a:t>игры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32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Продукт проекта</a:t>
            </a:r>
            <a:r>
              <a:rPr lang="en-US" b="1" dirty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Стенгазеты «генеалогическое дерево»</a:t>
            </a:r>
          </a:p>
          <a:p>
            <a:r>
              <a:rPr lang="ru-RU" dirty="0" smtClean="0"/>
              <a:t>Рисунки детей «моя семья»</a:t>
            </a:r>
          </a:p>
          <a:p>
            <a:r>
              <a:rPr lang="ru-RU" dirty="0" smtClean="0"/>
              <a:t>Консультации для родителей </a:t>
            </a:r>
            <a:r>
              <a:rPr lang="ru-RU" i="1" dirty="0" smtClean="0"/>
              <a:t> </a:t>
            </a:r>
            <a:r>
              <a:rPr lang="ru-RU" i="1" dirty="0"/>
              <a:t>«Путь в страну книг», «Рекомендации для заботливых родителей</a:t>
            </a:r>
            <a:r>
              <a:rPr lang="ru-RU" i="1" dirty="0" smtClean="0"/>
              <a:t>».</a:t>
            </a:r>
          </a:p>
          <a:p>
            <a:r>
              <a:rPr lang="ru-RU" i="1" dirty="0" smtClean="0"/>
              <a:t>Дидактическое пособие «Моя семья»</a:t>
            </a:r>
          </a:p>
          <a:p>
            <a:r>
              <a:rPr lang="ru-RU" i="1" dirty="0" smtClean="0"/>
              <a:t>Сюжетно-ролевая игра «Дружная семья»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18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План работы</a:t>
            </a:r>
            <a:r>
              <a:rPr lang="en-US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1052737"/>
            <a:ext cx="3706696" cy="5184576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n-US" sz="2200" b="1" dirty="0" smtClean="0"/>
              <a:t>1 </a:t>
            </a:r>
            <a:r>
              <a:rPr lang="ru-RU" sz="2200" b="1" dirty="0" smtClean="0"/>
              <a:t>неделя</a:t>
            </a:r>
            <a:r>
              <a:rPr lang="en-US" sz="2200" b="1" dirty="0" smtClean="0"/>
              <a:t>:</a:t>
            </a:r>
            <a:endParaRPr lang="ru-RU" sz="2200" b="1" dirty="0" smtClean="0"/>
          </a:p>
          <a:p>
            <a:pPr>
              <a:buFont typeface="Wingdings" pitchFamily="2" charset="2"/>
              <a:buChar char="Ø"/>
            </a:pPr>
            <a:r>
              <a:rPr lang="ru-RU" sz="1700" dirty="0" smtClean="0"/>
              <a:t>Беседа </a:t>
            </a:r>
            <a:r>
              <a:rPr lang="ru-RU" sz="1700" i="1" dirty="0"/>
              <a:t>«Моя дружная семья</a:t>
            </a:r>
            <a:r>
              <a:rPr lang="ru-RU" sz="1700" i="1" dirty="0" smtClean="0"/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sz="1700" i="1" dirty="0" smtClean="0"/>
              <a:t>Рисование «Моя семья»</a:t>
            </a:r>
          </a:p>
          <a:p>
            <a:pPr>
              <a:buFont typeface="Wingdings" pitchFamily="2" charset="2"/>
              <a:buChar char="Ø"/>
            </a:pPr>
            <a:r>
              <a:rPr lang="ru-RU" sz="1700" i="1" dirty="0" smtClean="0"/>
              <a:t>НОД Явления общественной жизни «Моя семья» </a:t>
            </a:r>
          </a:p>
          <a:p>
            <a:pPr>
              <a:buFont typeface="Wingdings" pitchFamily="2" charset="2"/>
              <a:buChar char="Ø"/>
            </a:pPr>
            <a:r>
              <a:rPr lang="ru-RU" sz="1700" i="1" dirty="0" smtClean="0"/>
              <a:t>Беседа «</a:t>
            </a:r>
            <a:r>
              <a:rPr lang="ru-RU" sz="1700" i="1" dirty="0"/>
              <a:t>Выходной день в моей семье</a:t>
            </a:r>
            <a:r>
              <a:rPr lang="ru-RU" sz="1700" i="1" dirty="0" smtClean="0"/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sz="1700" i="1" dirty="0" smtClean="0"/>
              <a:t>Физкультминутка «Помогаем маме»</a:t>
            </a:r>
          </a:p>
          <a:p>
            <a:pPr>
              <a:buFont typeface="Wingdings" pitchFamily="2" charset="2"/>
              <a:buChar char="Ø"/>
            </a:pPr>
            <a:r>
              <a:rPr lang="ru-RU" sz="1700" i="1" dirty="0" smtClean="0"/>
              <a:t>Дидактическая игра «Как зовут дедушку?»</a:t>
            </a:r>
          </a:p>
          <a:p>
            <a:pPr marL="68580" indent="0">
              <a:buNone/>
            </a:pPr>
            <a:r>
              <a:rPr lang="ru-RU" sz="2200" b="1" dirty="0" smtClean="0"/>
              <a:t>2 неделя</a:t>
            </a:r>
            <a:r>
              <a:rPr lang="en-US" sz="2200" b="1" dirty="0" smtClean="0"/>
              <a:t>:</a:t>
            </a:r>
            <a:endParaRPr lang="ru-RU" sz="2200" b="1" dirty="0" smtClean="0"/>
          </a:p>
          <a:p>
            <a:pPr>
              <a:buFont typeface="Wingdings" pitchFamily="2" charset="2"/>
              <a:buChar char="Ø"/>
            </a:pPr>
            <a:r>
              <a:rPr lang="ru-RU" sz="1700" i="1" dirty="0"/>
              <a:t>Чтение пословиц и поговорок о семейных отношениях</a:t>
            </a:r>
          </a:p>
          <a:p>
            <a:pPr>
              <a:buFont typeface="Wingdings" pitchFamily="2" charset="2"/>
              <a:buChar char="Ø"/>
            </a:pPr>
            <a:r>
              <a:rPr lang="ru-RU" sz="1700" i="1" dirty="0" smtClean="0"/>
              <a:t>Беседа «Как </a:t>
            </a:r>
            <a:r>
              <a:rPr lang="ru-RU" sz="1700" i="1" dirty="0"/>
              <a:t>я помогаю дома</a:t>
            </a:r>
            <a:r>
              <a:rPr lang="ru-RU" sz="1700" i="1" dirty="0" smtClean="0"/>
              <a:t>»,</a:t>
            </a:r>
          </a:p>
          <a:p>
            <a:pPr>
              <a:buFont typeface="Wingdings" pitchFamily="2" charset="2"/>
              <a:buChar char="Ø"/>
            </a:pPr>
            <a:r>
              <a:rPr lang="ru-RU" sz="1700" i="1" dirty="0" smtClean="0"/>
              <a:t>Дидактическая игра «Что мы делаем» </a:t>
            </a:r>
          </a:p>
          <a:p>
            <a:pPr>
              <a:buFont typeface="Wingdings" pitchFamily="2" charset="2"/>
              <a:buChar char="Ø"/>
            </a:pPr>
            <a:r>
              <a:rPr lang="ru-RU" sz="1700" i="1" dirty="0" smtClean="0"/>
              <a:t>Родительское собрание</a:t>
            </a:r>
          </a:p>
          <a:p>
            <a:pPr>
              <a:buFont typeface="Wingdings" pitchFamily="2" charset="2"/>
              <a:buChar char="Ø"/>
            </a:pPr>
            <a:r>
              <a:rPr lang="ru-RU" sz="1700" i="1" dirty="0" smtClean="0"/>
              <a:t>Чтение стихотворений о семье</a:t>
            </a:r>
          </a:p>
          <a:p>
            <a:pPr>
              <a:buFont typeface="Wingdings" pitchFamily="2" charset="2"/>
              <a:buChar char="Ø"/>
            </a:pPr>
            <a:r>
              <a:rPr lang="ru-RU" sz="1700" i="1" dirty="0" smtClean="0"/>
              <a:t>Сюжетно-ролевая игра «Семья в кафе»</a:t>
            </a:r>
            <a:endParaRPr lang="en-US" sz="1700" i="1" dirty="0"/>
          </a:p>
          <a:p>
            <a:pPr>
              <a:buFont typeface="Wingdings" pitchFamily="2" charset="2"/>
              <a:buChar char="Ø"/>
            </a:pPr>
            <a:endParaRPr lang="en-US" sz="1600" i="1" dirty="0" smtClean="0"/>
          </a:p>
          <a:p>
            <a:pPr marL="68580" indent="0">
              <a:buNone/>
            </a:pPr>
            <a:endParaRPr lang="en-US" sz="2000" b="1" dirty="0"/>
          </a:p>
          <a:p>
            <a:pPr>
              <a:buFont typeface="Wingdings" pitchFamily="2" charset="2"/>
              <a:buChar char="Ø"/>
            </a:pPr>
            <a:endParaRPr lang="ru-RU" sz="1600" i="1" dirty="0" smtClean="0"/>
          </a:p>
          <a:p>
            <a:pPr marL="68580" indent="0">
              <a:buNone/>
            </a:pP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836712"/>
            <a:ext cx="3743272" cy="5472608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sz="2000" b="1" dirty="0" smtClean="0"/>
              <a:t>3 неделя</a:t>
            </a:r>
            <a:r>
              <a:rPr lang="en-US" sz="2000" b="1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Беседа </a:t>
            </a:r>
            <a:r>
              <a:rPr lang="ru-RU" sz="1600" i="1" dirty="0" smtClean="0"/>
              <a:t>«</a:t>
            </a:r>
            <a:r>
              <a:rPr lang="ru-RU" sz="1600" i="1" dirty="0"/>
              <a:t>Наше путешествие</a:t>
            </a:r>
            <a:r>
              <a:rPr lang="ru-RU" sz="1600" i="1" dirty="0" smtClean="0"/>
              <a:t>»,</a:t>
            </a:r>
          </a:p>
          <a:p>
            <a:pPr>
              <a:buFont typeface="Wingdings" pitchFamily="2" charset="2"/>
              <a:buChar char="Ø"/>
            </a:pPr>
            <a:r>
              <a:rPr lang="ru-RU" sz="1600" i="1" dirty="0" smtClean="0"/>
              <a:t> Лото «Моя семья»</a:t>
            </a:r>
          </a:p>
          <a:p>
            <a:pPr>
              <a:buFont typeface="Wingdings" pitchFamily="2" charset="2"/>
              <a:buChar char="Ø"/>
            </a:pPr>
            <a:r>
              <a:rPr lang="ru-RU" sz="1600" i="1" dirty="0" smtClean="0"/>
              <a:t>Физкультминутка «Кто живёт у нас в квартире»</a:t>
            </a:r>
          </a:p>
          <a:p>
            <a:pPr>
              <a:buFont typeface="Wingdings" pitchFamily="2" charset="2"/>
              <a:buChar char="Ø"/>
            </a:pPr>
            <a:r>
              <a:rPr lang="ru-RU" sz="1600" i="1" dirty="0" smtClean="0"/>
              <a:t>Словесная игр «Моя семья»</a:t>
            </a:r>
          </a:p>
          <a:p>
            <a:pPr>
              <a:buFont typeface="Wingdings" pitchFamily="2" charset="2"/>
              <a:buChar char="Ø"/>
            </a:pPr>
            <a:r>
              <a:rPr lang="ru-RU" sz="1600" i="1" dirty="0" smtClean="0"/>
              <a:t>Рассматривание семейных фотографий</a:t>
            </a:r>
          </a:p>
          <a:p>
            <a:pPr>
              <a:buFont typeface="Wingdings" pitchFamily="2" charset="2"/>
              <a:buChar char="Ø"/>
            </a:pPr>
            <a:r>
              <a:rPr lang="ru-RU" sz="1600" i="1" dirty="0" smtClean="0"/>
              <a:t>Спортивное развлечение «Папа, мама и я – спортивная семья »</a:t>
            </a:r>
          </a:p>
          <a:p>
            <a:pPr marL="68580" indent="0">
              <a:buNone/>
            </a:pPr>
            <a:r>
              <a:rPr lang="ru-RU" sz="2000" b="1" dirty="0" smtClean="0"/>
              <a:t>4 неделя</a:t>
            </a:r>
            <a:r>
              <a:rPr lang="en-US" sz="2000" b="1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1600" i="1" dirty="0" smtClean="0"/>
              <a:t>Выставка стенгазет «Моё генеалогическое дерево»</a:t>
            </a:r>
          </a:p>
          <a:p>
            <a:pPr>
              <a:buFont typeface="Wingdings" pitchFamily="2" charset="2"/>
              <a:buChar char="Ø"/>
            </a:pPr>
            <a:r>
              <a:rPr lang="ru-RU" sz="1600" i="1" dirty="0" smtClean="0"/>
              <a:t>Сюжетно-ролевая игра «Семья», «День рождения»</a:t>
            </a:r>
          </a:p>
          <a:p>
            <a:pPr>
              <a:buFont typeface="Wingdings" pitchFamily="2" charset="2"/>
              <a:buChar char="Ø"/>
            </a:pPr>
            <a:r>
              <a:rPr lang="ru-RU" sz="1600" i="1" dirty="0" smtClean="0"/>
              <a:t>Изобразительная деятельность «Семейный портрет»</a:t>
            </a:r>
          </a:p>
          <a:p>
            <a:pPr>
              <a:buFont typeface="Wingdings" pitchFamily="2" charset="2"/>
              <a:buChar char="Ø"/>
            </a:pPr>
            <a:r>
              <a:rPr lang="ru-RU" sz="1600" i="1" dirty="0" smtClean="0"/>
              <a:t>Конструирование «Дом моей мечты»</a:t>
            </a:r>
          </a:p>
          <a:p>
            <a:pPr>
              <a:buFont typeface="Wingdings" pitchFamily="2" charset="2"/>
              <a:buChar char="Ø"/>
            </a:pPr>
            <a:r>
              <a:rPr lang="ru-RU" sz="1600" i="1" dirty="0" smtClean="0"/>
              <a:t>Дидактическая игра «Все мы – дружная семейка»</a:t>
            </a:r>
          </a:p>
          <a:p>
            <a:pPr>
              <a:buFont typeface="Wingdings" pitchFamily="2" charset="2"/>
              <a:buChar char="Ø"/>
            </a:pPr>
            <a:endParaRPr lang="ru-RU" sz="1600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83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Рисование «Моя семья»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DCIM\100MSDCF\DSC031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77861"/>
            <a:ext cx="6240273" cy="351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83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26" y="476672"/>
            <a:ext cx="79928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Выставка стенгазет </a:t>
            </a:r>
            <a:br>
              <a:rPr lang="ru-RU" b="1" dirty="0" smtClean="0"/>
            </a:br>
            <a:r>
              <a:rPr lang="ru-RU" b="1" dirty="0" smtClean="0"/>
              <a:t>«Моё генеалогическое дерево»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DCIM\100MSDCF\DSC031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276872"/>
            <a:ext cx="2088232" cy="366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CIM\100MSDCF\DSC031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12595"/>
            <a:ext cx="2058860" cy="366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DCIM\100MSDCF\DSC030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71035" y="3075573"/>
            <a:ext cx="3624471" cy="203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484</TotalTime>
  <Words>929</Words>
  <Application>Microsoft Office PowerPoint</Application>
  <PresentationFormat>Экран (4:3)</PresentationFormat>
  <Paragraphs>85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МБДОУ ДС ОВ №7 пгт Ильского МО Северский район</vt:lpstr>
      <vt:lpstr>Презентация PowerPoint</vt:lpstr>
      <vt:lpstr>Цель проекта:</vt:lpstr>
      <vt:lpstr>Задачи:</vt:lpstr>
      <vt:lpstr>Формы реализации: </vt:lpstr>
      <vt:lpstr>Продукт проекта:</vt:lpstr>
      <vt:lpstr>План работы:</vt:lpstr>
      <vt:lpstr>Рисование «Моя семья»</vt:lpstr>
      <vt:lpstr>Выставка стенгазет  «Моё генеалогическое дерево»</vt:lpstr>
      <vt:lpstr>Изобразительная деятельность семейный портрет</vt:lpstr>
      <vt:lpstr>Беседа «Моя дружная семья» </vt:lpstr>
      <vt:lpstr>Сюжетно-ролевая игра «День рождения» </vt:lpstr>
      <vt:lpstr>Сюжетно-ролевая игра  «Семья в кафе» </vt:lpstr>
      <vt:lpstr>Дидактическое пособие  «Моя семья»</vt:lpstr>
      <vt:lpstr>Игра 1. «Все мы – дружная семейка». </vt:lpstr>
      <vt:lpstr>Игра 2.  «Что мы делаем?»</vt:lpstr>
      <vt:lpstr>Игра 3. «Русский человек без родни не живёт» </vt:lpstr>
      <vt:lpstr>Игра 4. «Как зовут дедушку?». </vt:lpstr>
      <vt:lpstr>Игра 5. Лото «Моя семья».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ДС ОВ №7 пгт Ильского МО Северский район</dc:title>
  <dc:creator>Владелец</dc:creator>
  <cp:lastModifiedBy>Виктория</cp:lastModifiedBy>
  <cp:revision>40</cp:revision>
  <dcterms:created xsi:type="dcterms:W3CDTF">2014-10-07T19:43:06Z</dcterms:created>
  <dcterms:modified xsi:type="dcterms:W3CDTF">2015-11-03T14:31:32Z</dcterms:modified>
</cp:coreProperties>
</file>