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899592"/>
            <a:ext cx="8229600" cy="2880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892480" cy="9177883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     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Электронно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дидактическое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пособие</a:t>
            </a:r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           «Перелётные птицы»</a:t>
            </a:r>
            <a:endParaRPr lang="ru-RU" sz="1200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b="1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Лепёнкина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Надежда Викторовна 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воспитатель 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 д/с «Солнышко» </a:t>
            </a:r>
            <a:endParaRPr lang="ru-RU" sz="1200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       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г. Нефтегорск</a:t>
            </a:r>
            <a:endParaRPr lang="ru-RU" sz="1200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3693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99412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СОЛОВЕЙ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Татьяна\Desktop\Новая папка (2)\16942_origina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4" y="1412776"/>
            <a:ext cx="4995664" cy="54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76056" y="1305342"/>
            <a:ext cx="39604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 большинства людей слово "соловей" связано с представлением о лучшем пернатом певце. </a:t>
            </a:r>
            <a:r>
              <a:rPr lang="ru-RU" b="1" dirty="0"/>
              <a:t>Соловей</a:t>
            </a:r>
            <a:r>
              <a:rPr lang="ru-RU" dirty="0"/>
              <a:t> - одна их самых распространённых у нас певчих птиц. Все пёрышки его окрашены в однообразный бурый цвет, который на брюшке светлее и переходит в белый. Большие тёмные глаза придают особую прелесть соловушке. Питаясь только насекомыми, соловей на зиму улетает в тёплые страны. Весной соловьи прилетают на родину в то время, когда деревья и кустарники начинают одеваться листьями. Вернувшись, домой, соловьи отыскивают свои старые жилища и начинают петь. </a:t>
            </a:r>
          </a:p>
        </p:txBody>
      </p:sp>
    </p:spTree>
    <p:extLst>
      <p:ext uri="{BB962C8B-B14F-4D97-AF65-F5344CB8AC3E}">
        <p14:creationId xmlns:p14="http://schemas.microsoft.com/office/powerpoint/2010/main" xmlns="" val="244816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99412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ЛЕБЕДЬ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Татьяна\Desktop\Новая папка (2)\1304698752_0003-003-lebed-shipu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5004048" cy="54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148064" y="1859340"/>
            <a:ext cx="38884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Лебедь по своей величине, силе, красоте и величавой осанке назван царём всей водной, или водоплавающей, птицы. Белый как снег, с блестящими прозрачными небольшими глазами, с чёрным носом и чёрными лапами, с длинной гибкой и красивой шеей, он прекрасен, когда спокойно плывёт между зелёных камышей по гладкой поверхности воды. Лебеди легко становятся ручными.  Питаются лебеди рыбой, хлебом и зерном.</a:t>
            </a:r>
          </a:p>
        </p:txBody>
      </p:sp>
    </p:spTree>
    <p:extLst>
      <p:ext uri="{BB962C8B-B14F-4D97-AF65-F5344CB8AC3E}">
        <p14:creationId xmlns:p14="http://schemas.microsoft.com/office/powerpoint/2010/main" xmlns="" val="273973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5400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АИСТ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Татьяна\Desktop\Новая папка (2)\1323835831_simv-ais-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93" y="1412776"/>
            <a:ext cx="5710735" cy="54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868144" y="1720840"/>
            <a:ext cx="31683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Много легенд сложено людьми об </a:t>
            </a:r>
            <a:r>
              <a:rPr lang="ru-RU" b="1" dirty="0"/>
              <a:t>аисте</a:t>
            </a:r>
            <a:r>
              <a:rPr lang="ru-RU" dirty="0"/>
              <a:t>, и во всех он - символ доброты и счастья. Убеждение, будто он приносит младенцев, принадлежит к числу самых стойких мифов в истории культуры. Аист – крупная птица с большим красным клювом и длинными ногами. Окраска бело-черная. Питается мелкими грызунами лягушками, рыбой.  Гнездо строит на крыше, на вершине высокого дерева возле человеческого жилья. Он любит отдыхать, стоя на одной ноге.</a:t>
            </a:r>
          </a:p>
        </p:txBody>
      </p:sp>
    </p:spTree>
    <p:extLst>
      <p:ext uri="{BB962C8B-B14F-4D97-AF65-F5344CB8AC3E}">
        <p14:creationId xmlns:p14="http://schemas.microsoft.com/office/powerpoint/2010/main" xmlns="" val="44759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50904" cy="99412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ЖУРАВЛЬ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Users\Татьяна\Desktop\Новая папка (2)\50_bi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5142296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580112" y="1859340"/>
            <a:ext cx="34563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Журавль — крупная и сильная птица. Шея длинная и тонкая, голова небольшая, клюв длинный, прямой, узкий, ноги очень длинные, с длинными четырьмя пальцами. Живет на больших болотах. Умеет держаться на воде, красиво и высоко летает. Питается насекомыми, червями и мелкой рыбой, семенами, почками, корешками. Голос — громкий крик — курлыканье. Перелет совершает без перерыва днем и ночью.</a:t>
            </a:r>
          </a:p>
        </p:txBody>
      </p:sp>
    </p:spTree>
    <p:extLst>
      <p:ext uri="{BB962C8B-B14F-4D97-AF65-F5344CB8AC3E}">
        <p14:creationId xmlns:p14="http://schemas.microsoft.com/office/powerpoint/2010/main" xmlns="" val="295470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5400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ДИКИЕ ГУСИ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C:\Users\Татьяна\Desktop\Новая папка (2)\0031236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5292080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724128" y="993718"/>
            <a:ext cx="3312368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ru-RU" sz="1600" dirty="0"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64088" y="1305342"/>
            <a:ext cx="36724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Дикие гуси</a:t>
            </a:r>
            <a:r>
              <a:rPr lang="ru-RU" dirty="0"/>
              <a:t> принадлежат к семейству утиных. Они являются чем-то средним между утками и лебедями. По размерам </a:t>
            </a:r>
            <a:r>
              <a:rPr lang="ru-RU" b="1" dirty="0"/>
              <a:t>дикие</a:t>
            </a:r>
            <a:r>
              <a:rPr lang="ru-RU" dirty="0"/>
              <a:t> </a:t>
            </a:r>
            <a:r>
              <a:rPr lang="ru-RU" b="1" dirty="0"/>
              <a:t>гуси</a:t>
            </a:r>
            <a:r>
              <a:rPr lang="ru-RU" dirty="0"/>
              <a:t> больше чем </a:t>
            </a:r>
            <a:r>
              <a:rPr lang="ru-RU" dirty="0" smtClean="0"/>
              <a:t>утки, </a:t>
            </a:r>
            <a:r>
              <a:rPr lang="ru-RU" dirty="0"/>
              <a:t>но меньше чем лебеди. Шея у птиц длинная, а ноги сравнительно высокие. Питаются дикие гуси преимущественно на суше. Окрас самок и самцов одинаковый. Всего же существует 14 видов диких гусей. Все </a:t>
            </a:r>
            <a:r>
              <a:rPr lang="ru-RU" b="1" dirty="0"/>
              <a:t>дикие</a:t>
            </a:r>
            <a:r>
              <a:rPr lang="ru-RU" dirty="0"/>
              <a:t> </a:t>
            </a:r>
            <a:r>
              <a:rPr lang="ru-RU" b="1" dirty="0"/>
              <a:t>гуси</a:t>
            </a:r>
            <a:r>
              <a:rPr lang="ru-RU" dirty="0"/>
              <a:t> бесстрашно охраняют свою территорию от не прошеных гостей. Особенно отчаянно птицы кидаются на чужих во время гнездовья. Взрослый дикий гусь, разозлившись, способен перебить руку человеку и покалечить </a:t>
            </a:r>
            <a:r>
              <a:rPr lang="ru-RU" dirty="0" smtClean="0"/>
              <a:t>собаку.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6756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168" y="274638"/>
            <a:ext cx="2602632" cy="517058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4338" name="Picture 2" descr="C:\Users\Татьяна\Desktop\Новая папка (2)\0018-018-Beregite-ptit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7164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368151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ПЕРЕЛЁТНЫЕ ПТИЦЫ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8928992" cy="53285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7963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 descr="C:\Users\Татьяна\Desktop\Новая папка (2)\5726514_or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8405" y="1415206"/>
            <a:ext cx="2411761" cy="155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Татьяна\Desktop\Новая папка (2)\grac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8220" y="1417638"/>
            <a:ext cx="2429981" cy="1554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Татьяна\Desktop\Новая папка (2)\85817571_zhavoronok_polevo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5" y="1415206"/>
            <a:ext cx="2232248" cy="155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Татьяна\Desktop\Новая папка (2)\7129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3" y="1412776"/>
            <a:ext cx="2123727" cy="155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Татьяна\Desktop\Новая папка (2)\0010-026-Raznoobrazen-lug-i-ptitsami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7602" y="2967335"/>
            <a:ext cx="2449363" cy="1829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Татьяна\Desktop\Новая папка (2)\765ace1ecc5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2" y="2967336"/>
            <a:ext cx="2376264" cy="1829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Татьяна\Desktop\Новая папка (2)\wall_2587_larg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7915" y="2957208"/>
            <a:ext cx="2232249" cy="1829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Татьяна\Desktop\Новая папка (2)\16942_original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3" y="2967337"/>
            <a:ext cx="2123727" cy="1829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Татьяна\Desktop\Новая папка (2)\1304698752_0003-003-lebed-shipun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026" y="4797152"/>
            <a:ext cx="2447156" cy="2052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Татьяна\Desktop\Новая папка (2)\1323835831_simv-ais-t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32131" y="4792887"/>
            <a:ext cx="2355896" cy="2065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Татьяна\Desktop\Новая папка (2)\50_big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7" y="4792886"/>
            <a:ext cx="2232246" cy="2056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Татьяна\Desktop\Новая папка (2)\00312366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3" y="4781017"/>
            <a:ext cx="2123727" cy="205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7020272" y="6093766"/>
            <a:ext cx="2123727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err="1" smtClean="0"/>
              <a:t>Лепёнкина</a:t>
            </a:r>
            <a:r>
              <a:rPr lang="ru-RU" sz="1400" smtClean="0"/>
              <a:t> Н.В.СП  </a:t>
            </a:r>
            <a:r>
              <a:rPr lang="ru-RU" sz="1400" dirty="0"/>
              <a:t>д/с «Солнышко» ГБО СОШ №2 г. Нефтегорска</a:t>
            </a:r>
          </a:p>
        </p:txBody>
      </p:sp>
    </p:spTree>
    <p:extLst>
      <p:ext uri="{BB962C8B-B14F-4D97-AF65-F5344CB8AC3E}">
        <p14:creationId xmlns:p14="http://schemas.microsoft.com/office/powerpoint/2010/main" xmlns="" val="235867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324036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ГРАЧ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Татьяна\Desktop\Новая папка (2)\grac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6191250" cy="594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300192" y="889844"/>
            <a:ext cx="273630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Часто говорят: "Весна пришла, грачи прилетели!" И в самом деле, ещё кое - где лежит снег, а на проталинах, на прогретых солнцем местах важно разгуливают чёрные грачи .Грач по размерам напоминает свою родственницу ворону. Но он стройнее, у него более тонкий и прямой клюв. Цвет оперения чёрный, с блестящим металлическим отливом. Свою добычу грач ищет на земле. Часто можно увидеть стайки грачей на вспаханном поле: они ищут в бороздах, оставленных плугом, личинки насекомых и дождевых червей. Грачи приносят большую пользу, уничтожая вредных насекомых, вредителей урожая. Но иногда посевы и сады от них страдают: грачи могут выдёргивать молодые всходы, выклёвывать посеянные семена.</a:t>
            </a:r>
          </a:p>
        </p:txBody>
      </p:sp>
    </p:spTree>
    <p:extLst>
      <p:ext uri="{BB962C8B-B14F-4D97-AF65-F5344CB8AC3E}">
        <p14:creationId xmlns:p14="http://schemas.microsoft.com/office/powerpoint/2010/main" xmlns="" val="286196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3600400" cy="78296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СКВОРЕЦ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Татьяна\Desktop\Новая папка (2)\5726514_ori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1052736"/>
            <a:ext cx="5076055" cy="580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220072" y="2108639"/>
            <a:ext cx="3816424" cy="295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Скворец — красивая птица с блестящим черным опереньем. Короткий хвост, длинные крылья, прямой длинный клюв, черный — у самочки, ярко-желтый — у самца. Ест червей и насекомых. Гнезда вьет в дуплах деревьев или в скворечниках.  Хорошо поет, подражает голосам других пернатых.</a:t>
            </a:r>
          </a:p>
        </p:txBody>
      </p:sp>
    </p:spTree>
    <p:extLst>
      <p:ext uri="{BB962C8B-B14F-4D97-AF65-F5344CB8AC3E}">
        <p14:creationId xmlns:p14="http://schemas.microsoft.com/office/powerpoint/2010/main" xmlns="" val="350172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62872" cy="77809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ЖАВОРОНОК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Татьяна\Desktop\Новая папка (2)\85817571_zhavoronok_polevo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5508104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661248" y="2427188"/>
            <a:ext cx="3375248" cy="4022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Жаворонок — маленькая сильная птица с большой головой и коротким клювом, длинными крыльями и короткими </a:t>
            </a:r>
            <a:r>
              <a:rPr lang="ru-RU" dirty="0" err="1" smtClean="0">
                <a:latin typeface="Times New Roman"/>
                <a:ea typeface="Calibri"/>
                <a:cs typeface="Times New Roman"/>
              </a:rPr>
              <a:t>ногами.Живет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в полях, степях и пустынях. Последним улетает осенью и первым прилетает весной. Может резко взлетать и камнем падать вниз. Питается насекомыми, хлебными зернами и семенами. Хорошо поет. </a:t>
            </a:r>
            <a:endParaRPr lang="ru-RU" sz="11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59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4896544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ЛАСТОЧКА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Татьяна\Desktop\Новая папка (2)\71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5796136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868144" y="2274838"/>
            <a:ext cx="31683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/>
                <a:ea typeface="Calibri"/>
              </a:rPr>
              <a:t>Ласточка – небольшая птичка. Спина – черная, а грудка розовая с белым. Клюв очень маленький, а хвост длинный, раздвоенный. Ласточка — «воздушная» птичка, в воздухе питается насекомыми, даже пьет на лету.  Строят свои гнезда из глины и травы под карнизами и крышами домов</a:t>
            </a:r>
            <a:r>
              <a:rPr lang="ru-RU" sz="1100" dirty="0">
                <a:ea typeface="Calibri"/>
                <a:cs typeface="Times New Roman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565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5364088" cy="99412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ТРЯСОГУЗКА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Татьяна\Desktop\Новая папка (2)\0010-026-Raznoobrazen-lug-i-ptitsam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5364088" cy="54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436096" y="1582341"/>
            <a:ext cx="3600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Трясогузки — небольшие стройные певчие птицы, довольно высокие на ногах, с постоянно подергивающимся длинным хвостом. Тонкий прямой клюв выдает их пристрастие к насекомым. Быстрый семенящий бег позволяет ей собирать максимальное количество пищи в единицу времени, а длинный постоянно раскачивающийся хвост при этом играет роль балансира. Благодаря последнему трясогузка и получила свое название. Может она также ловить насекомых и на лету.</a:t>
            </a:r>
          </a:p>
        </p:txBody>
      </p:sp>
    </p:spTree>
    <p:extLst>
      <p:ext uri="{BB962C8B-B14F-4D97-AF65-F5344CB8AC3E}">
        <p14:creationId xmlns:p14="http://schemas.microsoft.com/office/powerpoint/2010/main" xmlns="" val="292683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30824" cy="92211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ЧИБИС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Татьяна\Desktop\Новая папка (2)\765ace1ecc5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5695950" cy="54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796136" y="1443841"/>
            <a:ext cx="32403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Чибис – небольшой представитель семейства </a:t>
            </a:r>
            <a:r>
              <a:rPr lang="ru-RU" sz="1600" dirty="0" err="1"/>
              <a:t>ржанковых</a:t>
            </a:r>
            <a:r>
              <a:rPr lang="ru-RU" sz="1600" dirty="0"/>
              <a:t>, величиной с галку. Его окрас, состоит из двух цветов, бока головы и брюхо белые, грудь и горло черные, а спина черная с зеленым и пурпурным блеском, ноги малиновые. На затылке имеется длинный хохолок, образованный несколькими узкими черными перьями. Крылья у чибиса довольно короткие (размах их не более полуметра), но широкие. С их помощью птица выделывает в воздухе удивительные виражи, временами даже поворачиваясь в воздухе брюшком вверх. </a:t>
            </a:r>
          </a:p>
        </p:txBody>
      </p:sp>
    </p:spTree>
    <p:extLst>
      <p:ext uri="{BB962C8B-B14F-4D97-AF65-F5344CB8AC3E}">
        <p14:creationId xmlns:p14="http://schemas.microsoft.com/office/powerpoint/2010/main" xmlns="" val="54089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06888" cy="92211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ИВОЛГА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Татьяна\Desktop\Новая папка (2)\wall_2587_lar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57912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940152" y="335846"/>
            <a:ext cx="30963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Иволга</a:t>
            </a:r>
            <a:r>
              <a:rPr lang="ru-RU" dirty="0"/>
              <a:t> - одна из самых красивых птиц и одна из самых лучших певуний наших лесов. Надо добавить, что, поедая множество вредных насекомых, иволга приносит нам большую пользу. </a:t>
            </a:r>
            <a:r>
              <a:rPr lang="ru-RU" dirty="0" smtClean="0"/>
              <a:t>Иволга </a:t>
            </a:r>
            <a:r>
              <a:rPr lang="ru-RU" dirty="0"/>
              <a:t>- желтовато-зеленая птица. Самец иволги - красавец: оперение у него золотисто-жёлтое с чёрными крыльями и чёрным хвостом. По краю хвоста и на крыльях видны небольшие жёлтые пятна. От клюва к глазу идёт чёрная полоса - «уздечка». </a:t>
            </a:r>
            <a:r>
              <a:rPr lang="ru-RU" dirty="0" smtClean="0"/>
              <a:t>Клюв </a:t>
            </a:r>
            <a:r>
              <a:rPr lang="ru-RU" dirty="0"/>
              <a:t>у иволги бурый или красновато-коричневый, достаточно длинный и сильный. Радужная оболочка красная.</a:t>
            </a:r>
          </a:p>
        </p:txBody>
      </p:sp>
    </p:spTree>
    <p:extLst>
      <p:ext uri="{BB962C8B-B14F-4D97-AF65-F5344CB8AC3E}">
        <p14:creationId xmlns:p14="http://schemas.microsoft.com/office/powerpoint/2010/main" xmlns="" val="27022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981</Words>
  <Application>Microsoft Office PowerPoint</Application>
  <PresentationFormat>Экран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ПЕРЕЛЁТНЫЕ ПТИЦЫ</vt:lpstr>
      <vt:lpstr>ГРАЧ</vt:lpstr>
      <vt:lpstr>СКВОРЕЦ</vt:lpstr>
      <vt:lpstr>ЖАВОРОНОК</vt:lpstr>
      <vt:lpstr>ЛАСТОЧКА</vt:lpstr>
      <vt:lpstr>ТРЯСОГУЗКА</vt:lpstr>
      <vt:lpstr>ЧИБИС</vt:lpstr>
      <vt:lpstr>ИВОЛГА</vt:lpstr>
      <vt:lpstr>СОЛОВЕЙ</vt:lpstr>
      <vt:lpstr>ЛЕБЕДЬ</vt:lpstr>
      <vt:lpstr>АИСТ</vt:lpstr>
      <vt:lpstr>ЖУРАВЛЬ</vt:lpstr>
      <vt:lpstr>ДИКИЕ ГУСИ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ПЕРЕЛЁТНЫЕ ПТИЦЫ</dc:title>
  <dc:creator>Татьяна</dc:creator>
  <cp:lastModifiedBy>Надежда</cp:lastModifiedBy>
  <cp:revision>18</cp:revision>
  <dcterms:created xsi:type="dcterms:W3CDTF">2015-02-14T06:06:24Z</dcterms:created>
  <dcterms:modified xsi:type="dcterms:W3CDTF">2015-03-14T11:19:42Z</dcterms:modified>
</cp:coreProperties>
</file>