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804" y="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ACF7B3B-A6B5-40F4-8C44-4CF01F440B54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F0625D6-7DB2-4CDC-9C35-69D07F89536E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7B3B-A6B5-40F4-8C44-4CF01F440B54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25D6-7DB2-4CDC-9C35-69D07F895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7B3B-A6B5-40F4-8C44-4CF01F440B54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25D6-7DB2-4CDC-9C35-69D07F895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7B3B-A6B5-40F4-8C44-4CF01F440B54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25D6-7DB2-4CDC-9C35-69D07F895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7B3B-A6B5-40F4-8C44-4CF01F440B54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25D6-7DB2-4CDC-9C35-69D07F895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7B3B-A6B5-40F4-8C44-4CF01F440B54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25D6-7DB2-4CDC-9C35-69D07F89536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7B3B-A6B5-40F4-8C44-4CF01F440B54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25D6-7DB2-4CDC-9C35-69D07F895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7B3B-A6B5-40F4-8C44-4CF01F440B54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25D6-7DB2-4CDC-9C35-69D07F895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7B3B-A6B5-40F4-8C44-4CF01F440B54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25D6-7DB2-4CDC-9C35-69D07F895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7B3B-A6B5-40F4-8C44-4CF01F440B54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25D6-7DB2-4CDC-9C35-69D07F89536E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7B3B-A6B5-40F4-8C44-4CF01F440B54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25D6-7DB2-4CDC-9C35-69D07F895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ACF7B3B-A6B5-40F4-8C44-4CF01F440B54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F0625D6-7DB2-4CDC-9C35-69D07F8953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3.png"/><Relationship Id="rId26" Type="http://schemas.openxmlformats.org/officeDocument/2006/relationships/image" Target="../media/image11.png"/><Relationship Id="rId3" Type="http://schemas.microsoft.com/office/2007/relationships/media" Target="../media/media2.mp3"/><Relationship Id="rId21" Type="http://schemas.openxmlformats.org/officeDocument/2006/relationships/image" Target="../media/image6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hdphoto" Target="../media/hdphoto1.wdp"/><Relationship Id="rId25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29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9.png"/><Relationship Id="rId5" Type="http://schemas.microsoft.com/office/2007/relationships/media" Target="../media/media3.mp3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8.png"/><Relationship Id="rId28" Type="http://schemas.openxmlformats.org/officeDocument/2006/relationships/image" Target="../media/image13.png"/><Relationship Id="rId10" Type="http://schemas.openxmlformats.org/officeDocument/2006/relationships/audio" Target="../media/media5.mp3"/><Relationship Id="rId19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7.png"/><Relationship Id="rId2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55422B"/>
              </a:clrFrom>
              <a:clrTo>
                <a:srgbClr val="55422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9585" y="-1785196"/>
            <a:ext cx="13716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602" y="4689272"/>
            <a:ext cx="2214865" cy="182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2840"/>
            <a:ext cx="2088232" cy="183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104" y="3044795"/>
            <a:ext cx="330605" cy="47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92800" y="-1251520"/>
            <a:ext cx="2371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Calibri" pitchFamily="34" charset="0"/>
                <a:cs typeface="Andalus" pitchFamily="18" charset="-78"/>
              </a:rPr>
              <a:t>Домашние животные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409195" y="7533456"/>
            <a:ext cx="2584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>Занятие в средней группе</a:t>
            </a:r>
          </a:p>
          <a:p>
            <a:r>
              <a:rPr lang="ru-RU" sz="1200" b="1" dirty="0">
                <a:solidFill>
                  <a:srgbClr val="002060"/>
                </a:solidFill>
              </a:rPr>
              <a:t>Воспитатель : </a:t>
            </a:r>
            <a:r>
              <a:rPr lang="ru-RU" sz="1200" b="1" dirty="0" err="1" smtClean="0">
                <a:solidFill>
                  <a:srgbClr val="002060"/>
                </a:solidFill>
              </a:rPr>
              <a:t>Еремеева</a:t>
            </a:r>
            <a:r>
              <a:rPr lang="ru-RU" sz="1200" b="1" dirty="0" smtClean="0">
                <a:solidFill>
                  <a:srgbClr val="002060"/>
                </a:solidFill>
              </a:rPr>
              <a:t> Е.П.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МБДОУ </a:t>
            </a:r>
            <a:r>
              <a:rPr lang="ru-RU" sz="1200" b="1" dirty="0">
                <a:solidFill>
                  <a:srgbClr val="002060"/>
                </a:solidFill>
              </a:rPr>
              <a:t>д/с № 5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3453" y="4193638"/>
            <a:ext cx="3888432" cy="2730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8964" y="2014804"/>
            <a:ext cx="1881348" cy="155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564859"/>
            <a:ext cx="1440160" cy="112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861553"/>
            <a:ext cx="1641768" cy="114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коров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5102840"/>
            <a:ext cx="152400" cy="152400"/>
          </a:xfrm>
          <a:prstGeom prst="rect">
            <a:avLst/>
          </a:prstGeom>
        </p:spPr>
      </p:pic>
      <p:pic>
        <p:nvPicPr>
          <p:cNvPr id="3" name="собака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5558926"/>
            <a:ext cx="144016" cy="144016"/>
          </a:xfrm>
          <a:prstGeom prst="rect">
            <a:avLst/>
          </a:prstGeom>
        </p:spPr>
      </p:pic>
      <p:pic>
        <p:nvPicPr>
          <p:cNvPr id="4" name="овца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703" y="5259659"/>
            <a:ext cx="149634" cy="149634"/>
          </a:xfrm>
          <a:prstGeom prst="rect">
            <a:avLst/>
          </a:prstGeom>
        </p:spPr>
      </p:pic>
      <p:pic>
        <p:nvPicPr>
          <p:cNvPr id="5" name="свинья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990" y="4045373"/>
            <a:ext cx="165944" cy="165944"/>
          </a:xfrm>
          <a:prstGeom prst="rect">
            <a:avLst/>
          </a:prstGeom>
        </p:spPr>
      </p:pic>
      <p:pic>
        <p:nvPicPr>
          <p:cNvPr id="6" name="козочка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145" y="3200421"/>
            <a:ext cx="183576" cy="183576"/>
          </a:xfrm>
          <a:prstGeom prst="rect">
            <a:avLst/>
          </a:prstGeom>
        </p:spPr>
      </p:pic>
      <p:pic>
        <p:nvPicPr>
          <p:cNvPr id="7" name="кошка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521" y="3300830"/>
            <a:ext cx="114949" cy="114949"/>
          </a:xfrm>
          <a:prstGeom prst="rect">
            <a:avLst/>
          </a:prstGeom>
        </p:spPr>
      </p:pic>
      <p:pic>
        <p:nvPicPr>
          <p:cNvPr id="8" name="лошадь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9647" y="2516662"/>
            <a:ext cx="181015" cy="1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1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9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5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3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4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Другая 4">
      <a:dk1>
        <a:srgbClr val="74A50F"/>
      </a:dk1>
      <a:lt1>
        <a:srgbClr val="709600"/>
      </a:lt1>
      <a:dk2>
        <a:srgbClr val="597800"/>
      </a:dk2>
      <a:lt2>
        <a:srgbClr val="77A100"/>
      </a:lt2>
      <a:accent1>
        <a:srgbClr val="709600"/>
      </a:accent1>
      <a:accent2>
        <a:srgbClr val="6F9400"/>
      </a:accent2>
      <a:accent3>
        <a:srgbClr val="4A6300"/>
      </a:accent3>
      <a:accent4>
        <a:srgbClr val="74A50F"/>
      </a:accent4>
      <a:accent5>
        <a:srgbClr val="74A50F"/>
      </a:accent5>
      <a:accent6>
        <a:srgbClr val="597800"/>
      </a:accent6>
      <a:hlink>
        <a:srgbClr val="6F9400"/>
      </a:hlink>
      <a:folHlink>
        <a:srgbClr val="74A50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94</TotalTime>
  <Words>15</Words>
  <Application>Microsoft Office PowerPoint</Application>
  <PresentationFormat>Экран (4:3)</PresentationFormat>
  <Paragraphs>4</Paragraphs>
  <Slides>1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Остин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Elena</dc:creator>
  <cp:lastModifiedBy>Elena</cp:lastModifiedBy>
  <cp:revision>26</cp:revision>
  <dcterms:created xsi:type="dcterms:W3CDTF">2015-10-27T20:39:32Z</dcterms:created>
  <dcterms:modified xsi:type="dcterms:W3CDTF">2015-10-31T19:58:02Z</dcterms:modified>
</cp:coreProperties>
</file>