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6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2149770"/>
            <a:ext cx="4614834" cy="470823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27.10.2015 года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нашем детском саду МАДОУ ЦРР № 10 «Чайка», в г. Светлом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 ребят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Старшей группы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был проведён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Турнир способностей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Педагоги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обеспечили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возможность дошкольникам  попробовать свои силы в интеллектуальном соревновании межрегионального уровня.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Picture 2" descr="http://sadikchaika.ru/images/stories/dsc004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285992"/>
            <a:ext cx="464343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Любовь\Desktop\конкурс росток\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Любовь\Desktop\конкурс росток\IMG_20151026_092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071678"/>
            <a:ext cx="3071802" cy="4786322"/>
          </a:xfrm>
          <a:prstGeom prst="rect">
            <a:avLst/>
          </a:prstGeom>
          <a:noFill/>
        </p:spPr>
      </p:pic>
      <p:pic>
        <p:nvPicPr>
          <p:cNvPr id="11" name="Picture 4" descr="C:\Users\Любовь\Desktop\конкурс росток\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Любовь\Desktop\конкурс росток\росток финиш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071678"/>
            <a:ext cx="3249631" cy="3786214"/>
          </a:xfrm>
          <a:prstGeom prst="rect">
            <a:avLst/>
          </a:prstGeom>
          <a:noFill/>
        </p:spPr>
      </p:pic>
      <p:pic>
        <p:nvPicPr>
          <p:cNvPr id="2051" name="Picture 3" descr="C:\Users\Любовь\Desktop\конкурс росток\IMG_20151026_091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71678"/>
            <a:ext cx="2928926" cy="4786322"/>
          </a:xfrm>
          <a:prstGeom prst="rect">
            <a:avLst/>
          </a:prstGeom>
          <a:noFill/>
        </p:spPr>
      </p:pic>
      <p:pic>
        <p:nvPicPr>
          <p:cNvPr id="2052" name="Picture 4" descr="C:\Users\Любовь\Desktop\конкурс росток\IMG_20151026_091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929065"/>
            <a:ext cx="3714776" cy="2928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Любовь\Desktop\конкурс росток\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</p:spPr>
      </p:pic>
      <p:pic>
        <p:nvPicPr>
          <p:cNvPr id="3074" name="Picture 2" descr="C:\Users\Любовь\Desktop\конкурс росток\IMG_20151026_0933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572000" cy="2457317"/>
          </a:xfrm>
          <a:prstGeom prst="rect">
            <a:avLst/>
          </a:prstGeom>
          <a:noFill/>
        </p:spPr>
      </p:pic>
      <p:pic>
        <p:nvPicPr>
          <p:cNvPr id="3075" name="Picture 3" descr="C:\Users\Любовь\Desktop\конкурс росток\IMG_20151026_093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4572000" cy="2477987"/>
          </a:xfrm>
          <a:prstGeom prst="rect">
            <a:avLst/>
          </a:prstGeom>
          <a:noFill/>
        </p:spPr>
      </p:pic>
      <p:pic>
        <p:nvPicPr>
          <p:cNvPr id="3076" name="Picture 4" descr="C:\Users\Любовь\Desktop\Картинка Магистр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643446"/>
            <a:ext cx="3643338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40</Words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                           </vt:lpstr>
      <vt:lpstr> 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Турнир способностей           «РостОк-СуперУм»</dc:title>
  <dc:creator>Любовь</dc:creator>
  <cp:lastModifiedBy>Любовь</cp:lastModifiedBy>
  <cp:revision>5</cp:revision>
  <dcterms:created xsi:type="dcterms:W3CDTF">2015-10-26T18:08:30Z</dcterms:created>
  <dcterms:modified xsi:type="dcterms:W3CDTF">2015-10-26T18:54:04Z</dcterms:modified>
</cp:coreProperties>
</file>