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CtDlMTUN1o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ВГЕНИЙ\Downloads\радуг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Просмотр фрагмента видео занятия  можно </a:t>
            </a:r>
            <a:r>
              <a:rPr lang="ru-RU" smtClean="0"/>
              <a:t>посмотреть по ссылке</a:t>
            </a:r>
            <a:br>
              <a:rPr lang="ru-RU" smtClean="0"/>
            </a:br>
            <a:r>
              <a:rPr lang="ru-RU"/>
              <a:t>-  </a:t>
            </a:r>
            <a:r>
              <a:rPr lang="ru-RU" u="sng">
                <a:hlinkClick r:id="rId3"/>
              </a:rPr>
              <a:t>https://youtu.be/CtDlMTUN1oA</a:t>
            </a:r>
            <a:r>
              <a:rPr lang="ru-RU"/>
              <a:t/>
            </a:r>
            <a:br>
              <a:rPr lang="ru-RU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629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Просмотр фрагмента видео занятия  можно посмотреть по ссылке -  https://youtu.be/CtDlMTUN1oA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Просмотр фрагмента видео занятия  можно посмотреть по ссылке -  https://youtu.be/CtDlMTUN1oA  </dc:title>
  <dc:creator>ЕВГЕНИЙ</dc:creator>
  <cp:lastModifiedBy>ЕВГЕНИЙ</cp:lastModifiedBy>
  <cp:revision>1</cp:revision>
  <dcterms:created xsi:type="dcterms:W3CDTF">2015-10-31T03:51:53Z</dcterms:created>
  <dcterms:modified xsi:type="dcterms:W3CDTF">2015-10-31T03:57:02Z</dcterms:modified>
</cp:coreProperties>
</file>