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9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Вот оно какое –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наше ЛЕТО!!!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Средняя группа №2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Выполнили: Ким А.В.</a:t>
            </a:r>
          </a:p>
          <a:p>
            <a:pPr algn="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Дубовских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О.Л.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bimbi-e-sport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204864"/>
            <a:ext cx="3738303" cy="12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imbi-e-sport"/>
          <p:cNvPicPr/>
          <p:nvPr/>
        </p:nvPicPr>
        <p:blipFill>
          <a:blip r:embed="rId3" cstate="screen"/>
          <a:srcRect r="-2190"/>
          <a:stretch>
            <a:fillRect/>
          </a:stretch>
        </p:blipFill>
        <p:spPr bwMode="auto">
          <a:xfrm>
            <a:off x="5004048" y="476672"/>
            <a:ext cx="3804804" cy="123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km.ru/images/luchik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260648"/>
            <a:ext cx="1435677" cy="147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Первые экскурсии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 территории детского сада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наблюдение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844824"/>
            <a:ext cx="6768752" cy="4786571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Первые экскурсии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наблюдение-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45072" y="1600200"/>
            <a:ext cx="6891856" cy="487362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Посещение детских игровых площадок</a:t>
            </a:r>
            <a:endParaRPr lang="ru-RU" sz="3600" dirty="0"/>
          </a:p>
        </p:txBody>
      </p:sp>
      <p:pic>
        <p:nvPicPr>
          <p:cNvPr id="4" name="Содержимое 3" descr="уголки отдыха-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45072" y="1600200"/>
            <a:ext cx="7139296" cy="5048604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Посещение детских игровых площадок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уголки отдыха-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45072" y="1600200"/>
            <a:ext cx="7139296" cy="5048604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Знакомство с достопримечательностями города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фонтаны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412776"/>
            <a:ext cx="7139296" cy="5048604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Самая трепетная традиция группы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именинники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484784"/>
            <a:ext cx="7168365" cy="506916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nsportal.ru/site/218046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Солнышкины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детки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D:\Мамина папка\Средняя\Сай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0808"/>
            <a:ext cx="7680853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ЗА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ВНИМАНИЕ!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Цель летней оздоровительной кампании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000" smtClean="0">
                <a:solidFill>
                  <a:schemeClr val="accent1">
                    <a:lumMod val="75000"/>
                  </a:schemeClr>
                </a:solidFill>
              </a:rPr>
              <a:t>   сохранение психологического и физического здоровья детей, создание ярких эмоциональных впечатлений и восприятие через них нового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Музыкальные, спортивные и театрализованные развлечения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SC0018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1628800"/>
            <a:ext cx="3456384" cy="2388929"/>
          </a:xfrm>
        </p:spPr>
      </p:pic>
      <p:pic>
        <p:nvPicPr>
          <p:cNvPr id="5" name="Рисунок 4" descr="DSCN06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88024" y="1628800"/>
            <a:ext cx="3384376" cy="2434310"/>
          </a:xfrm>
          <a:prstGeom prst="rect">
            <a:avLst/>
          </a:prstGeom>
        </p:spPr>
      </p:pic>
      <p:pic>
        <p:nvPicPr>
          <p:cNvPr id="7" name="Рисунок 6" descr="SAM_021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41482" y="4149080"/>
            <a:ext cx="3486703" cy="248427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Музыкальные, спортивные и театрализованные развлечения</a:t>
            </a:r>
            <a:endParaRPr lang="ru-RU" sz="3600" dirty="0"/>
          </a:p>
        </p:txBody>
      </p:sp>
      <p:pic>
        <p:nvPicPr>
          <p:cNvPr id="4" name="Содержимое 3" descr="DSCN018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700808"/>
            <a:ext cx="3240360" cy="2472306"/>
          </a:xfrm>
        </p:spPr>
      </p:pic>
      <p:pic>
        <p:nvPicPr>
          <p:cNvPr id="5" name="Рисунок 4" descr="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700808"/>
            <a:ext cx="3240360" cy="2430270"/>
          </a:xfrm>
          <a:prstGeom prst="rect">
            <a:avLst/>
          </a:prstGeom>
        </p:spPr>
      </p:pic>
      <p:pic>
        <p:nvPicPr>
          <p:cNvPr id="6" name="Рисунок 5" descr="IMG_70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4293096"/>
            <a:ext cx="3240360" cy="242655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Выставки детских работ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вернисаж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484784"/>
            <a:ext cx="7139296" cy="5048604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Обновление участка группы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родители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45072" y="1600200"/>
            <a:ext cx="7067288" cy="499768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Настольные, печатные и сюжетно-ролевые игры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сюжетные игры-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412776"/>
            <a:ext cx="7272808" cy="5143017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Настольные, печатные и сюжетно-ролевые игры</a:t>
            </a:r>
            <a:endParaRPr lang="ru-RU" sz="3600" dirty="0"/>
          </a:p>
        </p:txBody>
      </p:sp>
      <p:pic>
        <p:nvPicPr>
          <p:cNvPr id="4" name="Содержимое 3" descr="сюжетные игры-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3" y="1484784"/>
            <a:ext cx="7234285" cy="511256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Настольные, печатные и сюжетно-ролевые игры</a:t>
            </a:r>
            <a:endParaRPr lang="ru-RU" sz="3600" dirty="0"/>
          </a:p>
        </p:txBody>
      </p:sp>
      <p:pic>
        <p:nvPicPr>
          <p:cNvPr id="4" name="Содержимое 3" descr="настольные игры-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556792"/>
            <a:ext cx="7022633" cy="496855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102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Вот оно какое – наше ЛЕТО!!!</vt:lpstr>
      <vt:lpstr>Цель летней оздоровительной кампании</vt:lpstr>
      <vt:lpstr>Музыкальные, спортивные и театрализованные развлечения</vt:lpstr>
      <vt:lpstr>Музыкальные, спортивные и театрализованные развлечения</vt:lpstr>
      <vt:lpstr>Выставки детских работ</vt:lpstr>
      <vt:lpstr>Обновление участка группы</vt:lpstr>
      <vt:lpstr>Настольные, печатные и сюжетно-ролевые игры</vt:lpstr>
      <vt:lpstr>Настольные, печатные и сюжетно-ролевые игры</vt:lpstr>
      <vt:lpstr>Настольные, печатные и сюжетно-ролевые игры</vt:lpstr>
      <vt:lpstr>Первые экскурсии</vt:lpstr>
      <vt:lpstr>Первые экскурсии</vt:lpstr>
      <vt:lpstr>Посещение детских игровых площадок</vt:lpstr>
      <vt:lpstr>Посещение детских игровых площадок</vt:lpstr>
      <vt:lpstr>Знакомство с достопримечательностями города</vt:lpstr>
      <vt:lpstr>Самая трепетная традиция группы</vt:lpstr>
      <vt:lpstr>nsportal.ru/site/218046 Солнышкины детки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оно какое – наше ЛЕТО!!!</dc:title>
  <dc:creator>1</dc:creator>
  <cp:lastModifiedBy>RePack by SPecialiST</cp:lastModifiedBy>
  <cp:revision>9</cp:revision>
  <dcterms:created xsi:type="dcterms:W3CDTF">2015-08-24T09:41:10Z</dcterms:created>
  <dcterms:modified xsi:type="dcterms:W3CDTF">2015-10-31T13:39:39Z</dcterms:modified>
</cp:coreProperties>
</file>