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29.jpg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333344" y="35696"/>
            <a:ext cx="8429681" cy="63222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9" y="184854"/>
            <a:ext cx="6572296" cy="60302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14047"/>
            <a:ext cx="6407917" cy="64296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0"/>
            <a:ext cx="2214578" cy="3214686"/>
          </a:xfrm>
          <a:prstGeom prst="rect">
            <a:avLst/>
          </a:prstGeom>
        </p:spPr>
      </p:pic>
      <p:pic>
        <p:nvPicPr>
          <p:cNvPr id="3" name="Рисунок 2" descr="а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0"/>
            <a:ext cx="2786082" cy="3143248"/>
          </a:xfrm>
          <a:prstGeom prst="rect">
            <a:avLst/>
          </a:prstGeom>
        </p:spPr>
      </p:pic>
      <p:pic>
        <p:nvPicPr>
          <p:cNvPr id="4" name="Рисунок 3" descr="а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286125"/>
            <a:ext cx="2571768" cy="3357586"/>
          </a:xfrm>
          <a:prstGeom prst="rect">
            <a:avLst/>
          </a:prstGeom>
        </p:spPr>
      </p:pic>
      <p:pic>
        <p:nvPicPr>
          <p:cNvPr id="5" name="Рисунок 4" descr="а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3071810"/>
            <a:ext cx="2643206" cy="3429024"/>
          </a:xfrm>
          <a:prstGeom prst="rect">
            <a:avLst/>
          </a:prstGeom>
        </p:spPr>
      </p:pic>
      <p:pic>
        <p:nvPicPr>
          <p:cNvPr id="6" name="Рисунок 5" descr="а2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818" y="-1"/>
            <a:ext cx="2857520" cy="3045671"/>
          </a:xfrm>
          <a:prstGeom prst="rect">
            <a:avLst/>
          </a:prstGeom>
        </p:spPr>
      </p:pic>
      <p:pic>
        <p:nvPicPr>
          <p:cNvPr id="7" name="Рисунок 6" descr="а3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3570" y="3000372"/>
            <a:ext cx="3214710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397" y="0"/>
            <a:ext cx="9220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8643998" cy="64294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9"/>
            <a:ext cx="8429684" cy="64237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4992"/>
            <a:ext cx="8596374" cy="64472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642917"/>
            <a:ext cx="8001056" cy="58579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25" y="785794"/>
            <a:ext cx="7239051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7" y="272720"/>
            <a:ext cx="8501122" cy="6228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41</dc:creator>
  <cp:lastModifiedBy>41</cp:lastModifiedBy>
  <cp:revision>4</cp:revision>
  <dcterms:created xsi:type="dcterms:W3CDTF">2015-10-31T18:38:30Z</dcterms:created>
  <dcterms:modified xsi:type="dcterms:W3CDTF">2015-10-31T19:10:50Z</dcterms:modified>
</cp:coreProperties>
</file>