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6" r:id="rId3"/>
    <p:sldId id="271" r:id="rId4"/>
    <p:sldId id="267" r:id="rId5"/>
    <p:sldId id="268" r:id="rId6"/>
    <p:sldId id="269" r:id="rId7"/>
    <p:sldId id="265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96752"/>
            <a:ext cx="8458200" cy="136815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Мой город </a:t>
            </a: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96752"/>
            <a:ext cx="8458200" cy="432048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</a:rPr>
              <a:t>                </a:t>
            </a:r>
            <a:r>
              <a:rPr lang="ru-RU" sz="4800" dirty="0" err="1" smtClean="0">
                <a:solidFill>
                  <a:schemeClr val="accent2"/>
                </a:solidFill>
              </a:rPr>
              <a:t>Усть</a:t>
            </a:r>
            <a:r>
              <a:rPr lang="ru-RU" sz="4800" dirty="0" smtClean="0">
                <a:solidFill>
                  <a:schemeClr val="accent2"/>
                </a:solidFill>
              </a:rPr>
              <a:t> - Лабинск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11 </a:t>
            </a:r>
          </a:p>
          <a:p>
            <a:pPr algn="ctr" eaLnBrk="0" hangingPunct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Усть-Лабинский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</a:t>
            </a:r>
            <a:endParaRPr lang="ru-RU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5877272"/>
            <a:ext cx="193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</a:t>
            </a:r>
          </a:p>
          <a:p>
            <a:r>
              <a:rPr lang="ru-RU" dirty="0" smtClean="0"/>
              <a:t>Добрынина Н.И.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Храм Сергия Радонежского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Содержимое 3" descr="Фото: Усть Лабинск. Лариса Плотникова. Город - Фото и фотограф на Расфокусе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3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Мемориал павшим во время Великой  Отечественной войне.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Serg\Pictures\imageR2J8EW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684207"/>
            <a:ext cx="7952432" cy="4913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Фонтан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__plpcte_target" descr="http://dg50.mycdn.me/getImage?photoId=666104004799&amp;photoType=3"/>
          <p:cNvPicPr>
            <a:picLocks/>
          </p:cNvPicPr>
          <p:nvPr/>
        </p:nvPicPr>
        <p:blipFill>
          <a:blip r:embed="rId2" cstate="print"/>
          <a:srcRect l="5534" r="5534"/>
          <a:stretch>
            <a:fillRect/>
          </a:stretch>
        </p:blipFill>
        <p:spPr bwMode="auto">
          <a:xfrm>
            <a:off x="323528" y="1628801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городской парк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erg\Pictures\imageML4QJLZ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31077"/>
            <a:ext cx="3600399" cy="2538281"/>
          </a:xfrm>
          <a:prstGeom prst="rect">
            <a:avLst/>
          </a:prstGeom>
          <a:noFill/>
        </p:spPr>
      </p:pic>
      <p:pic>
        <p:nvPicPr>
          <p:cNvPr id="1027" name="Picture 3" descr="C:\Users\Serg\Pictures\imageHZWNOE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62154"/>
            <a:ext cx="4392488" cy="2795846"/>
          </a:xfrm>
          <a:prstGeom prst="rect">
            <a:avLst/>
          </a:prstGeom>
          <a:noFill/>
        </p:spPr>
      </p:pic>
      <p:pic>
        <p:nvPicPr>
          <p:cNvPr id="1028" name="Picture 4" descr="C:\Users\Serg\Pictures\Moy-Ust-Labinsk-z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484784"/>
            <a:ext cx="554461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Станция юннатов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erg\Pictures\Y3xJ5jl-8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31940"/>
            <a:ext cx="4680520" cy="3418757"/>
          </a:xfrm>
          <a:prstGeom prst="rect">
            <a:avLst/>
          </a:prstGeom>
          <a:noFill/>
        </p:spPr>
      </p:pic>
      <p:pic>
        <p:nvPicPr>
          <p:cNvPr id="3075" name="Picture 3" descr="C:\Users\Serg\Pictures\yITHpg3qx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6008"/>
            <a:ext cx="4283968" cy="31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Александровская крепость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История земли Усть-Лабинской &quot; МБДОУ 24 г. Усть-Лабинск"/>
          <p:cNvPicPr>
            <a:picLocks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539552" y="1484784"/>
            <a:ext cx="80648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Serg\Pictures\imageEHJFMJK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41684"/>
            <a:ext cx="4536504" cy="3827675"/>
          </a:xfrm>
          <a:prstGeom prst="rect">
            <a:avLst/>
          </a:prstGeom>
          <a:noFill/>
        </p:spPr>
      </p:pic>
      <p:pic>
        <p:nvPicPr>
          <p:cNvPr id="2051" name="Picture 3" descr="C:\Users\Serg\Pictures\imageI9NVL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4104456" cy="3942438"/>
          </a:xfrm>
          <a:prstGeom prst="rect">
            <a:avLst/>
          </a:prstGeom>
          <a:noFill/>
        </p:spPr>
      </p:pic>
      <p:pic>
        <p:nvPicPr>
          <p:cNvPr id="2052" name="Picture 4" descr="C:\Users\Serg\Pictures\ust_labinskiy_rayon_r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640960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</TotalTime>
  <Words>49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Мой город </vt:lpstr>
      <vt:lpstr>     Храм Сергия Радонежского</vt:lpstr>
      <vt:lpstr>Мемориал павшим во время Великой  Отечественной войне.  </vt:lpstr>
      <vt:lpstr>                      Фонтан </vt:lpstr>
      <vt:lpstr>                    городской парк</vt:lpstr>
      <vt:lpstr>            Станция юннатов</vt:lpstr>
      <vt:lpstr>Александровская крепость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</dc:title>
  <cp:lastModifiedBy>Admin</cp:lastModifiedBy>
  <cp:revision>6</cp:revision>
  <dcterms:modified xsi:type="dcterms:W3CDTF">2015-11-03T18:18:05Z</dcterms:modified>
</cp:coreProperties>
</file>