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-1290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A3FA7B-B0A7-44AE-88B0-7E2B30BC50ED}" type="datetimeFigureOut">
              <a:rPr lang="ru-RU" smtClean="0"/>
              <a:pPr/>
              <a:t>01.11.2015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D85952B9-9880-44A8-A5C5-F9B4A8E2E21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A3FA7B-B0A7-44AE-88B0-7E2B30BC50ED}" type="datetimeFigureOut">
              <a:rPr lang="ru-RU" smtClean="0"/>
              <a:pPr/>
              <a:t>01.11.2015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5952B9-9880-44A8-A5C5-F9B4A8E2E21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A3FA7B-B0A7-44AE-88B0-7E2B30BC50ED}" type="datetimeFigureOut">
              <a:rPr lang="ru-RU" smtClean="0"/>
              <a:pPr/>
              <a:t>01.11.2015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5952B9-9880-44A8-A5C5-F9B4A8E2E21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Объект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A3FA7B-B0A7-44AE-88B0-7E2B30BC50ED}" type="datetimeFigureOut">
              <a:rPr lang="ru-RU" smtClean="0"/>
              <a:pPr/>
              <a:t>01.11.2015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D85952B9-9880-44A8-A5C5-F9B4A8E2E21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A3FA7B-B0A7-44AE-88B0-7E2B30BC50ED}" type="datetimeFigureOut">
              <a:rPr lang="ru-RU" smtClean="0"/>
              <a:pPr/>
              <a:t>01.11.2015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5952B9-9880-44A8-A5C5-F9B4A8E2E21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Объект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Объект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A3FA7B-B0A7-44AE-88B0-7E2B30BC50ED}" type="datetimeFigureOut">
              <a:rPr lang="ru-RU" smtClean="0"/>
              <a:pPr/>
              <a:t>01.11.2015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5952B9-9880-44A8-A5C5-F9B4A8E2E21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Объект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A3FA7B-B0A7-44AE-88B0-7E2B30BC50ED}" type="datetimeFigureOut">
              <a:rPr lang="ru-RU" smtClean="0"/>
              <a:pPr/>
              <a:t>01.11.2015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D85952B9-9880-44A8-A5C5-F9B4A8E2E21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A3FA7B-B0A7-44AE-88B0-7E2B30BC50ED}" type="datetimeFigureOut">
              <a:rPr lang="ru-RU" smtClean="0"/>
              <a:pPr/>
              <a:t>01.11.2015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5952B9-9880-44A8-A5C5-F9B4A8E2E21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A3FA7B-B0A7-44AE-88B0-7E2B30BC50ED}" type="datetimeFigureOut">
              <a:rPr lang="ru-RU" smtClean="0"/>
              <a:pPr/>
              <a:t>01.11.2015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5952B9-9880-44A8-A5C5-F9B4A8E2E21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Объект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A3FA7B-B0A7-44AE-88B0-7E2B30BC50ED}" type="datetimeFigureOut">
              <a:rPr lang="ru-RU" smtClean="0"/>
              <a:pPr/>
              <a:t>01.11.2015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5952B9-9880-44A8-A5C5-F9B4A8E2E21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A3FA7B-B0A7-44AE-88B0-7E2B30BC50ED}" type="datetimeFigureOut">
              <a:rPr lang="ru-RU" smtClean="0"/>
              <a:pPr/>
              <a:t>01.11.2015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5952B9-9880-44A8-A5C5-F9B4A8E2E21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98A3FA7B-B0A7-44AE-88B0-7E2B30BC50ED}" type="datetimeFigureOut">
              <a:rPr lang="ru-RU" smtClean="0"/>
              <a:pPr/>
              <a:t>01.11.2015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D85952B9-9880-44A8-A5C5-F9B4A8E2E21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51520" y="692696"/>
            <a:ext cx="8458200" cy="1222375"/>
          </a:xfrm>
        </p:spPr>
        <p:txBody>
          <a:bodyPr/>
          <a:lstStyle/>
          <a:p>
            <a:r>
              <a:rPr lang="ru-RU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</a:rPr>
              <a:t>«В гостях у бабушки»</a:t>
            </a:r>
            <a:endParaRPr lang="ru-RU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12700" stA="48000" endA="300" endPos="55000" dir="5400000" sy="-90000" algn="bl" rotWithShape="0"/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283968" y="5085184"/>
            <a:ext cx="4771256" cy="1559024"/>
          </a:xfrm>
        </p:spPr>
        <p:txBody>
          <a:bodyPr>
            <a:normAutofit fontScale="92500"/>
          </a:bodyPr>
          <a:lstStyle/>
          <a:p>
            <a:r>
              <a:rPr lang="ru-RU" dirty="0" smtClean="0"/>
              <a:t>Презентацию к занятию подготовила:</a:t>
            </a:r>
          </a:p>
          <a:p>
            <a:r>
              <a:rPr lang="ru-RU" dirty="0" smtClean="0"/>
              <a:t>Кудряшова Лариса Анатольевна</a:t>
            </a:r>
          </a:p>
          <a:p>
            <a:r>
              <a:rPr lang="ru-RU" dirty="0" smtClean="0"/>
              <a:t>Воспитатель МБДОУ «ЦРР-Д/С №2»</a:t>
            </a:r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691680" y="1412776"/>
            <a:ext cx="5166320" cy="38747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23976306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61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120973700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4689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424452029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318439948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15484" cy="68391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45753816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691680" y="-9519"/>
            <a:ext cx="5495859" cy="690270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183876321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226098401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19</TotalTime>
  <Words>21</Words>
  <Application>Microsoft Office PowerPoint</Application>
  <PresentationFormat>Экран (4:3)</PresentationFormat>
  <Paragraphs>4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Трек</vt:lpstr>
      <vt:lpstr>«В гостях у бабушки»</vt:lpstr>
      <vt:lpstr>Слайд 2</vt:lpstr>
      <vt:lpstr>Слайд 3</vt:lpstr>
      <vt:lpstr>Слайд 4</vt:lpstr>
      <vt:lpstr>Слайд 5</vt:lpstr>
      <vt:lpstr>Слайд 6</vt:lpstr>
      <vt:lpstr>Слайд 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«В гостях у бабушки»</dc:title>
  <dc:creator>Юля</dc:creator>
  <cp:lastModifiedBy>Юляша</cp:lastModifiedBy>
  <cp:revision>2</cp:revision>
  <dcterms:created xsi:type="dcterms:W3CDTF">2015-11-01T09:31:16Z</dcterms:created>
  <dcterms:modified xsi:type="dcterms:W3CDTF">2015-11-01T10:09:16Z</dcterms:modified>
</cp:coreProperties>
</file>