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68B9"/>
    <a:srgbClr val="E8A2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56317F-CC56-404B-A763-360402FD19DE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2BD23A-8CE9-4525-89B6-C7CCB3A7AC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749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2BD23A-8CE9-4525-89B6-C7CCB3A7AC3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14B6-8A0F-4575-98AC-97900294702F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4A3E3-876A-4C8C-8B18-34882963CF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14B6-8A0F-4575-98AC-97900294702F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4A3E3-876A-4C8C-8B18-34882963CF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14B6-8A0F-4575-98AC-97900294702F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4A3E3-876A-4C8C-8B18-34882963CF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14B6-8A0F-4575-98AC-97900294702F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4A3E3-876A-4C8C-8B18-34882963CF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14B6-8A0F-4575-98AC-97900294702F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4A3E3-876A-4C8C-8B18-34882963CF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14B6-8A0F-4575-98AC-97900294702F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4A3E3-876A-4C8C-8B18-34882963CF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14B6-8A0F-4575-98AC-97900294702F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4A3E3-876A-4C8C-8B18-34882963CF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14B6-8A0F-4575-98AC-97900294702F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4A3E3-876A-4C8C-8B18-34882963CF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14B6-8A0F-4575-98AC-97900294702F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4A3E3-876A-4C8C-8B18-34882963CF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14B6-8A0F-4575-98AC-97900294702F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4A3E3-876A-4C8C-8B18-34882963CF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6C14B6-8A0F-4575-98AC-97900294702F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CF4A3E3-876A-4C8C-8B18-34882963CF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66C14B6-8A0F-4575-98AC-97900294702F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CF4A3E3-876A-4C8C-8B18-34882963CF8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png"/><Relationship Id="rId9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gif"/><Relationship Id="rId3" Type="http://schemas.openxmlformats.org/officeDocument/2006/relationships/image" Target="../media/image43.gif"/><Relationship Id="rId7" Type="http://schemas.openxmlformats.org/officeDocument/2006/relationships/image" Target="../media/image47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11" Type="http://schemas.openxmlformats.org/officeDocument/2006/relationships/image" Target="../media/image51.gif"/><Relationship Id="rId5" Type="http://schemas.openxmlformats.org/officeDocument/2006/relationships/image" Target="../media/image45.jpeg"/><Relationship Id="rId10" Type="http://schemas.openxmlformats.org/officeDocument/2006/relationships/image" Target="../media/image50.gif"/><Relationship Id="rId4" Type="http://schemas.openxmlformats.org/officeDocument/2006/relationships/image" Target="../media/image44.gif"/><Relationship Id="rId9" Type="http://schemas.openxmlformats.org/officeDocument/2006/relationships/image" Target="../media/image4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\Рабочий стол\i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99392"/>
            <a:ext cx="9143999" cy="695739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19672" y="908720"/>
            <a:ext cx="6336703" cy="2862322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2800" dirty="0" smtClean="0"/>
              <a:t>Интерактивное(мультимедийное) дидактическое приложение к пособию</a:t>
            </a:r>
          </a:p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«Ц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2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</a:t>
            </a:r>
            <a:r>
              <a:rPr lang="ru-RU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(Т</a:t>
            </a:r>
            <a:r>
              <a:rPr lang="tt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Ө</a:t>
            </a:r>
            <a:r>
              <a:rPr lang="tt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tt-RU" sz="32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tt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 </a:t>
            </a:r>
            <a:r>
              <a:rPr lang="tt-RU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tt-RU" sz="3200" dirty="0" smtClean="0">
                <a:solidFill>
                  <a:srgbClr val="E8A2D4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tt-RU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tt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tt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tt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tt-RU" sz="32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32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748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Рабочий стол\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7992888" cy="561662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8470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User\Рабочий стол\татарский орнамент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0"/>
            <a:ext cx="3312368" cy="620688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татарский орнамент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0"/>
            <a:ext cx="2752725" cy="620688"/>
          </a:xfrm>
          <a:prstGeom prst="rect">
            <a:avLst/>
          </a:prstGeom>
          <a:noFill/>
        </p:spPr>
      </p:pic>
      <p:pic>
        <p:nvPicPr>
          <p:cNvPr id="1028" name="Picture 4" descr="C:\Documents and Settings\User\Рабочий стол\татарский орнамент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91275" y="0"/>
            <a:ext cx="2357189" cy="620688"/>
          </a:xfrm>
          <a:prstGeom prst="rect">
            <a:avLst/>
          </a:prstGeom>
          <a:noFill/>
        </p:spPr>
      </p:pic>
      <p:pic>
        <p:nvPicPr>
          <p:cNvPr id="1029" name="Picture 5" descr="C:\Documents and Settings\User\Рабочий стол\татарский орнамент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555767" y="976675"/>
            <a:ext cx="2564902" cy="611558"/>
          </a:xfrm>
          <a:prstGeom prst="rect">
            <a:avLst/>
          </a:prstGeom>
          <a:noFill/>
        </p:spPr>
      </p:pic>
      <p:pic>
        <p:nvPicPr>
          <p:cNvPr id="1030" name="Picture 6" descr="C:\Documents and Settings\User\Рабочий стол\татарский орнамент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461858" y="3635487"/>
            <a:ext cx="2752725" cy="611562"/>
          </a:xfrm>
          <a:prstGeom prst="rect">
            <a:avLst/>
          </a:prstGeom>
          <a:noFill/>
        </p:spPr>
      </p:pic>
      <p:pic>
        <p:nvPicPr>
          <p:cNvPr id="1031" name="Picture 7" descr="C:\Documents and Settings\User\Рабочий стол\татарский орнамент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1070583" y="1070585"/>
            <a:ext cx="2752725" cy="611560"/>
          </a:xfrm>
          <a:prstGeom prst="rect">
            <a:avLst/>
          </a:prstGeom>
          <a:noFill/>
        </p:spPr>
      </p:pic>
      <p:pic>
        <p:nvPicPr>
          <p:cNvPr id="1032" name="Picture 8" descr="C:\Documents and Settings\User\Рабочий стол\татарский орнамент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1106588" y="3815508"/>
            <a:ext cx="2824735" cy="611560"/>
          </a:xfrm>
          <a:prstGeom prst="rect">
            <a:avLst/>
          </a:prstGeom>
          <a:noFill/>
        </p:spPr>
      </p:pic>
      <p:pic>
        <p:nvPicPr>
          <p:cNvPr id="1033" name="Picture 9" descr="C:\Documents and Settings\User\Рабочий стол\татарский орнамент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1070583" y="5175859"/>
            <a:ext cx="2752725" cy="611560"/>
          </a:xfrm>
          <a:prstGeom prst="rect">
            <a:avLst/>
          </a:prstGeom>
          <a:noFill/>
        </p:spPr>
      </p:pic>
      <p:pic>
        <p:nvPicPr>
          <p:cNvPr id="1034" name="Picture 10" descr="C:\Documents and Settings\User\Рабочий стол\татарский орнамент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461857" y="5175858"/>
            <a:ext cx="2752725" cy="611561"/>
          </a:xfrm>
          <a:prstGeom prst="rect">
            <a:avLst/>
          </a:prstGeom>
          <a:noFill/>
        </p:spPr>
      </p:pic>
      <p:pic>
        <p:nvPicPr>
          <p:cNvPr id="1035" name="Picture 11" descr="C:\Documents and Settings\User\Рабочий стол\татарский орнамент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6165304"/>
            <a:ext cx="2752725" cy="692696"/>
          </a:xfrm>
          <a:prstGeom prst="rect">
            <a:avLst/>
          </a:prstGeom>
          <a:noFill/>
        </p:spPr>
      </p:pic>
      <p:pic>
        <p:nvPicPr>
          <p:cNvPr id="1036" name="Picture 12" descr="C:\Documents and Settings\User\Рабочий стол\татарский орнамент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6165304"/>
            <a:ext cx="2752725" cy="692696"/>
          </a:xfrm>
          <a:prstGeom prst="rect">
            <a:avLst/>
          </a:prstGeom>
          <a:noFill/>
        </p:spPr>
      </p:pic>
      <p:pic>
        <p:nvPicPr>
          <p:cNvPr id="1037" name="Picture 13" descr="C:\Documents and Settings\User\Рабочий стол\татарский орнамент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6165304"/>
            <a:ext cx="2752725" cy="692696"/>
          </a:xfrm>
          <a:prstGeom prst="rect">
            <a:avLst/>
          </a:prstGeom>
          <a:noFill/>
        </p:spPr>
      </p:pic>
      <p:pic>
        <p:nvPicPr>
          <p:cNvPr id="1038" name="Picture 14" descr="C:\Documents and Settings\User\Рабочий стол\______2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764704"/>
            <a:ext cx="3384376" cy="2736304"/>
          </a:xfrm>
          <a:prstGeom prst="rect">
            <a:avLst/>
          </a:prstGeom>
          <a:noFill/>
        </p:spPr>
      </p:pic>
      <p:pic>
        <p:nvPicPr>
          <p:cNvPr id="1040" name="Picture 16" descr="C:\Documents and Settings\User\Рабочий стол\ekiyat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3645024"/>
            <a:ext cx="3744416" cy="2592288"/>
          </a:xfrm>
          <a:prstGeom prst="rect">
            <a:avLst/>
          </a:prstGeom>
          <a:noFill/>
        </p:spPr>
      </p:pic>
      <p:pic>
        <p:nvPicPr>
          <p:cNvPr id="20" name="Рисунок 19" descr="178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99992" y="764704"/>
            <a:ext cx="3744416" cy="2766354"/>
          </a:xfrm>
          <a:prstGeom prst="rect">
            <a:avLst/>
          </a:prstGeom>
        </p:spPr>
      </p:pic>
      <p:pic>
        <p:nvPicPr>
          <p:cNvPr id="21" name="Рисунок 20" descr="1208778908_padajushhaja-bashnja-sjujumbike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15616" y="3573016"/>
            <a:ext cx="2880320" cy="2592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ser\Рабочий стол\i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Documents and Settings\User\Рабочий стол\Orn_06_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7398059" y="2547157"/>
            <a:ext cx="1368151" cy="2123729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Orn_06_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0" y="3068960"/>
            <a:ext cx="2520280" cy="1224136"/>
          </a:xfrm>
          <a:prstGeom prst="rect">
            <a:avLst/>
          </a:prstGeom>
          <a:noFill/>
        </p:spPr>
      </p:pic>
      <p:pic>
        <p:nvPicPr>
          <p:cNvPr id="4110" name="Picture 14" descr="C:\Documents and Settings\User\Рабочий стол\555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116632"/>
            <a:ext cx="2592287" cy="16288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2852936"/>
            <a:ext cx="4104456" cy="864096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Г.Тукай 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4109" name="Picture 13" descr="C:\Documents and Settings\User\Рабочий стол\img2012042220084657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188640"/>
            <a:ext cx="4064000" cy="2921000"/>
          </a:xfrm>
          <a:prstGeom prst="rect">
            <a:avLst/>
          </a:prstGeom>
          <a:noFill/>
        </p:spPr>
      </p:pic>
      <p:pic>
        <p:nvPicPr>
          <p:cNvPr id="4102" name="Picture 6" descr="C:\Documents and Settings\User\Рабочий стол\222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877272"/>
            <a:ext cx="2857500" cy="980728"/>
          </a:xfrm>
          <a:prstGeom prst="rect">
            <a:avLst/>
          </a:prstGeom>
          <a:noFill/>
        </p:spPr>
      </p:pic>
      <p:pic>
        <p:nvPicPr>
          <p:cNvPr id="4106" name="Picture 10" descr="C:\Documents and Settings\User\Рабочий стол\222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-978954" y="4263938"/>
            <a:ext cx="2857500" cy="899592"/>
          </a:xfrm>
          <a:prstGeom prst="rect">
            <a:avLst/>
          </a:prstGeom>
          <a:noFill/>
        </p:spPr>
      </p:pic>
      <p:pic>
        <p:nvPicPr>
          <p:cNvPr id="4111" name="Picture 15" descr="C:\Documents and Settings\User\Рабочий стол\су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4437112"/>
            <a:ext cx="4176464" cy="2232248"/>
          </a:xfrm>
          <a:prstGeom prst="rect">
            <a:avLst/>
          </a:prstGeom>
          <a:noFill/>
        </p:spPr>
      </p:pic>
      <p:pic>
        <p:nvPicPr>
          <p:cNvPr id="4113" name="Picture 17" descr="C:\Documents and Settings\User\Рабочий стол\б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7584" y="3645024"/>
            <a:ext cx="2880320" cy="2439144"/>
          </a:xfrm>
          <a:prstGeom prst="rect">
            <a:avLst/>
          </a:prstGeom>
          <a:noFill/>
        </p:spPr>
      </p:pic>
      <p:pic>
        <p:nvPicPr>
          <p:cNvPr id="11" name="Рисунок 10" descr="shurale5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23528" y="116632"/>
            <a:ext cx="2880320" cy="3168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Рабочий стол\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" name="Содержимое 3" descr="DSC02689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915816" y="2492896"/>
            <a:ext cx="3096344" cy="1152128"/>
          </a:xfrm>
          <a:prstGeom prst="rect">
            <a:avLst/>
          </a:prstGeom>
        </p:spPr>
      </p:pic>
      <p:pic>
        <p:nvPicPr>
          <p:cNvPr id="5122" name="Picture 2" descr="C:\Documents and Settings\User\Рабочий стол\55555.jpe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7524328" y="5849888"/>
            <a:ext cx="1619672" cy="1008112"/>
          </a:xfrm>
          <a:prstGeom prst="rect">
            <a:avLst/>
          </a:prstGeom>
          <a:noFill/>
        </p:spPr>
      </p:pic>
      <p:pic>
        <p:nvPicPr>
          <p:cNvPr id="9" name="Picture 2" descr="C:\Documents and Settings\User\Рабочий стол\55555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5877272"/>
            <a:ext cx="1547664" cy="980728"/>
          </a:xfrm>
          <a:prstGeom prst="rect">
            <a:avLst/>
          </a:prstGeom>
          <a:noFill/>
        </p:spPr>
      </p:pic>
      <p:pic>
        <p:nvPicPr>
          <p:cNvPr id="10" name="Picture 2" descr="C:\Documents and Settings\User\Рабочий стол\55555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5877273"/>
            <a:ext cx="1547663" cy="980728"/>
          </a:xfrm>
          <a:prstGeom prst="rect">
            <a:avLst/>
          </a:prstGeom>
          <a:noFill/>
        </p:spPr>
      </p:pic>
      <p:pic>
        <p:nvPicPr>
          <p:cNvPr id="5123" name="Picture 3" descr="C:\Documents and Settings\User\Рабочий стол\ч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88640"/>
            <a:ext cx="3528392" cy="2613890"/>
          </a:xfrm>
          <a:prstGeom prst="rect">
            <a:avLst/>
          </a:prstGeom>
          <a:noFill/>
        </p:spPr>
      </p:pic>
      <p:pic>
        <p:nvPicPr>
          <p:cNvPr id="5124" name="Picture 4" descr="C:\Documents and Settings\User\Рабочий стол\п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3212976"/>
            <a:ext cx="3528392" cy="2736304"/>
          </a:xfrm>
          <a:prstGeom prst="rect">
            <a:avLst/>
          </a:prstGeom>
          <a:noFill/>
        </p:spPr>
      </p:pic>
      <p:pic>
        <p:nvPicPr>
          <p:cNvPr id="6" name="Рисунок 5" descr="DSC02683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20072" y="188640"/>
            <a:ext cx="3564458" cy="25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Documents and Settings\User\Рабочий стол\f694618659-posuda-pialy-kazahstan-n374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8104" y="3212976"/>
            <a:ext cx="3290946" cy="2808312"/>
          </a:xfrm>
          <a:prstGeom prst="rect">
            <a:avLst/>
          </a:prstGeom>
          <a:noFill/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Рабочий стол\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00" name="Picture 4" descr="C:\Documents and Settings\User\Рабочий стол\w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284984"/>
            <a:ext cx="2857500" cy="1066800"/>
          </a:xfrm>
          <a:prstGeom prst="rect">
            <a:avLst/>
          </a:prstGeom>
          <a:noFill/>
        </p:spPr>
      </p:pic>
      <p:pic>
        <p:nvPicPr>
          <p:cNvPr id="4099" name="Picture 3" descr="C:\Documents and Settings\User\Рабочий стол\w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3284984"/>
            <a:ext cx="2857500" cy="10668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User\Рабочий стол\Фото УМК\P1040257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60648"/>
            <a:ext cx="2327920" cy="3107773"/>
          </a:xfrm>
          <a:prstGeom prst="rect">
            <a:avLst/>
          </a:prstGeom>
          <a:noFill/>
        </p:spPr>
      </p:pic>
      <p:pic>
        <p:nvPicPr>
          <p:cNvPr id="6146" name="Picture 2" descr="C:\Documents and Settings\User\Рабочий стол\6666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8516" y="0"/>
            <a:ext cx="1111116" cy="1988840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Фото УМК\P1040259щл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260648"/>
            <a:ext cx="2160240" cy="3096344"/>
          </a:xfrm>
          <a:prstGeom prst="rect">
            <a:avLst/>
          </a:prstGeom>
          <a:noFill/>
        </p:spPr>
      </p:pic>
      <p:pic>
        <p:nvPicPr>
          <p:cNvPr id="1029" name="Picture 5" descr="C:\Documents and Settings\User\Рабочий стол\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4221088"/>
            <a:ext cx="2766487" cy="2376264"/>
          </a:xfrm>
          <a:prstGeom prst="rect">
            <a:avLst/>
          </a:prstGeom>
          <a:noFill/>
        </p:spPr>
      </p:pic>
      <p:pic>
        <p:nvPicPr>
          <p:cNvPr id="1030" name="Picture 6" descr="C:\Documents and Settings\User\Рабочий стол\2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47664" y="332656"/>
            <a:ext cx="2088232" cy="3096344"/>
          </a:xfrm>
          <a:prstGeom prst="rect">
            <a:avLst/>
          </a:prstGeom>
          <a:noFill/>
        </p:spPr>
      </p:pic>
      <p:pic>
        <p:nvPicPr>
          <p:cNvPr id="1031" name="Picture 7" descr="C:\Documents and Settings\User\Рабочий стол\Фото УМК\P1040258ор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47664" y="4221089"/>
            <a:ext cx="2088232" cy="2304255"/>
          </a:xfrm>
          <a:prstGeom prst="rect">
            <a:avLst/>
          </a:prstGeom>
          <a:noFill/>
        </p:spPr>
      </p:pic>
      <p:pic>
        <p:nvPicPr>
          <p:cNvPr id="1032" name="Picture 8" descr="C:\Documents and Settings\User\Рабочий стол\44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8516" y="4365104"/>
            <a:ext cx="1255132" cy="2088232"/>
          </a:xfrm>
          <a:prstGeom prst="rect">
            <a:avLst/>
          </a:prstGeom>
          <a:noFill/>
        </p:spPr>
      </p:pic>
      <p:pic>
        <p:nvPicPr>
          <p:cNvPr id="1033" name="Picture 9" descr="C:\Documents and Settings\User\Рабочий стол\7200d3a6ce93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851921" y="4221088"/>
            <a:ext cx="2232248" cy="2358262"/>
          </a:xfrm>
          <a:prstGeom prst="rect">
            <a:avLst/>
          </a:prstGeom>
          <a:noFill/>
        </p:spPr>
      </p:pic>
      <p:pic>
        <p:nvPicPr>
          <p:cNvPr id="4098" name="Picture 2" descr="C:\Documents and Settings\User\Рабочий стол\00.jpe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7504" y="2204864"/>
            <a:ext cx="1296144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Рабочий стол\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smtClean="0">
                <a:latin typeface="Monotype Corsiva" pitchFamily="66" charset="0"/>
              </a:rPr>
              <a:t>Продукты</a:t>
            </a:r>
            <a:endParaRPr lang="ru-RU" sz="4000" dirty="0">
              <a:latin typeface="Monotype Corsiva" pitchFamily="66" charset="0"/>
            </a:endParaRPr>
          </a:p>
        </p:txBody>
      </p:sp>
      <p:pic>
        <p:nvPicPr>
          <p:cNvPr id="7170" name="Picture 2" descr="C:\Documents and Settings\User\Рабочий стол\7777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268760"/>
            <a:ext cx="3600400" cy="3024336"/>
          </a:xfrm>
          <a:prstGeom prst="rect">
            <a:avLst/>
          </a:prstGeom>
          <a:noFill/>
        </p:spPr>
      </p:pic>
      <p:pic>
        <p:nvPicPr>
          <p:cNvPr id="7173" name="Picture 5" descr="C:\Documents and Settings\User\Рабочий стол\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04664"/>
            <a:ext cx="3168352" cy="2664296"/>
          </a:xfrm>
          <a:prstGeom prst="rect">
            <a:avLst/>
          </a:prstGeom>
          <a:noFill/>
        </p:spPr>
      </p:pic>
      <p:pic>
        <p:nvPicPr>
          <p:cNvPr id="7174" name="Picture 6" descr="C:\Documents and Settings\User\Рабочий стол\ч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404664"/>
            <a:ext cx="2859111" cy="2664296"/>
          </a:xfrm>
          <a:prstGeom prst="rect">
            <a:avLst/>
          </a:prstGeom>
          <a:noFill/>
        </p:spPr>
      </p:pic>
      <p:pic>
        <p:nvPicPr>
          <p:cNvPr id="7175" name="Picture 7" descr="C:\Documents and Settings\User\Рабочий стол\к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4077072"/>
            <a:ext cx="3072341" cy="2520280"/>
          </a:xfrm>
          <a:prstGeom prst="rect">
            <a:avLst/>
          </a:prstGeom>
          <a:noFill/>
        </p:spPr>
      </p:pic>
      <p:pic>
        <p:nvPicPr>
          <p:cNvPr id="7176" name="Picture 8" descr="C:\Documents and Settings\User\Рабочий стол\Фото УМК\P104024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3789040"/>
            <a:ext cx="2661119" cy="2520280"/>
          </a:xfrm>
          <a:prstGeom prst="rect">
            <a:avLst/>
          </a:prstGeom>
          <a:noFill/>
        </p:spPr>
      </p:pic>
      <p:pic>
        <p:nvPicPr>
          <p:cNvPr id="7177" name="Picture 9" descr="C:\Documents and Settings\User\Рабочий стол\Фото УМК\P104024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00192" y="3869080"/>
            <a:ext cx="2642096" cy="27767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253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P104024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88640"/>
            <a:ext cx="3751739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P104025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548680"/>
            <a:ext cx="2304678" cy="2238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 descr="P1040247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228184" y="4077072"/>
            <a:ext cx="2448272" cy="2510712"/>
          </a:xfrm>
          <a:prstGeom prst="rect">
            <a:avLst/>
          </a:prstGeom>
        </p:spPr>
      </p:pic>
      <p:pic>
        <p:nvPicPr>
          <p:cNvPr id="7" name="Содержимое 3" descr="P104025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1115616" y="4581128"/>
            <a:ext cx="2820925" cy="17282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C:\Documents and Settings\User\Рабочий стол\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339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3" name="Picture 5" descr="C:\Documents and Settings\User\Рабочий стол\334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20688"/>
            <a:ext cx="2232248" cy="2808312"/>
          </a:xfrm>
          <a:prstGeom prst="rect">
            <a:avLst/>
          </a:prstGeom>
          <a:noFill/>
        </p:spPr>
      </p:pic>
      <p:pic>
        <p:nvPicPr>
          <p:cNvPr id="2054" name="Picture 6" descr="C:\Documents and Settings\User\Рабочий стол\3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404664"/>
            <a:ext cx="2376264" cy="2160240"/>
          </a:xfrm>
          <a:prstGeom prst="rect">
            <a:avLst/>
          </a:prstGeom>
          <a:noFill/>
        </p:spPr>
      </p:pic>
      <p:pic>
        <p:nvPicPr>
          <p:cNvPr id="2055" name="Picture 7" descr="C:\Documents and Settings\User\Рабочий стол\к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332656"/>
            <a:ext cx="2952328" cy="2376264"/>
          </a:xfrm>
          <a:prstGeom prst="rect">
            <a:avLst/>
          </a:prstGeom>
          <a:noFill/>
        </p:spPr>
      </p:pic>
      <p:pic>
        <p:nvPicPr>
          <p:cNvPr id="2057" name="Picture 9" descr="C:\Documents and Settings\User\Рабочий стол\11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1556792"/>
            <a:ext cx="1364357" cy="1428750"/>
          </a:xfrm>
          <a:prstGeom prst="rect">
            <a:avLst/>
          </a:prstGeom>
          <a:noFill/>
        </p:spPr>
      </p:pic>
      <p:pic>
        <p:nvPicPr>
          <p:cNvPr id="2062" name="Picture 14" descr="C:\Documents and Settings\User\Рабочий стол\3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8024" y="3212976"/>
            <a:ext cx="3816424" cy="3456384"/>
          </a:xfrm>
          <a:prstGeom prst="rect">
            <a:avLst/>
          </a:prstGeom>
          <a:noFill/>
        </p:spPr>
      </p:pic>
      <p:pic>
        <p:nvPicPr>
          <p:cNvPr id="2063" name="Picture 15" descr="C:\Documents and Settings\User\Рабочий стол\107212252_zajats239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71800" y="4974319"/>
            <a:ext cx="2376264" cy="1883681"/>
          </a:xfrm>
          <a:prstGeom prst="rect">
            <a:avLst/>
          </a:prstGeom>
          <a:noFill/>
        </p:spPr>
      </p:pic>
      <p:pic>
        <p:nvPicPr>
          <p:cNvPr id="2064" name="Picture 16" descr="C:\Documents and Settings\User\Рабочий стол\з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7544" y="3567311"/>
            <a:ext cx="2704504" cy="2814017"/>
          </a:xfrm>
          <a:prstGeom prst="rect">
            <a:avLst/>
          </a:prstGeom>
          <a:noFill/>
        </p:spPr>
      </p:pic>
      <p:pic>
        <p:nvPicPr>
          <p:cNvPr id="2066" name="Picture 18" descr="C:\Documents and Settings\User\Рабочий стол\3339db38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88224" y="2852936"/>
            <a:ext cx="1428750" cy="1428750"/>
          </a:xfrm>
          <a:prstGeom prst="rect">
            <a:avLst/>
          </a:prstGeom>
          <a:noFill/>
        </p:spPr>
      </p:pic>
      <p:pic>
        <p:nvPicPr>
          <p:cNvPr id="2067" name="Picture 19" descr="C:\Documents and Settings\User\Рабочий стол\2550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59832" y="2708920"/>
            <a:ext cx="2088232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467</TotalTime>
  <Words>19</Words>
  <Application>Microsoft Office PowerPoint</Application>
  <PresentationFormat>Экран (4:3)</PresentationFormat>
  <Paragraphs>5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Презентация PowerPoint</vt:lpstr>
      <vt:lpstr>Презентация PowerPoint</vt:lpstr>
      <vt:lpstr>Г.Тукай </vt:lpstr>
      <vt:lpstr>Презентация PowerPoint</vt:lpstr>
      <vt:lpstr>Презентация PowerPoint</vt:lpstr>
      <vt:lpstr>Продукты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маслова</cp:lastModifiedBy>
  <cp:revision>39</cp:revision>
  <dcterms:created xsi:type="dcterms:W3CDTF">2014-01-30T14:06:23Z</dcterms:created>
  <dcterms:modified xsi:type="dcterms:W3CDTF">2014-02-17T09:43:48Z</dcterms:modified>
</cp:coreProperties>
</file>