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outu.be/LEZPnqquWc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426170"/>
          </a:xfrm>
        </p:spPr>
        <p:txBody>
          <a:bodyPr>
            <a:noAutofit/>
          </a:bodyPr>
          <a:lstStyle/>
          <a:p>
            <a:r>
              <a:rPr lang="ru-RU" sz="3200" dirty="0" smtClean="0"/>
              <a:t>Фрагмент видео- занятия вы можете посмотреть по ссылке</a:t>
            </a:r>
            <a:br>
              <a:rPr lang="ru-RU" sz="3200" dirty="0" smtClean="0"/>
            </a:br>
            <a:r>
              <a:rPr lang="ru-RU" sz="3200" u="sng" dirty="0">
                <a:hlinkClick r:id="rId2"/>
              </a:rPr>
              <a:t>https://youtu.be/LEZPnqquWco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4" name="Picture 11" descr="прогулка-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2077244"/>
            <a:ext cx="4762500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454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Фрагмент видео- занятия вы можете посмотреть по ссылке https://youtu.be/LEZPnqquWco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Фрагмент видео- занятия вы можете посмотреть по ссылке https://youtu.be/LEZPnqquWco </dc:title>
  <dc:creator>ЕВГЕНИЙ</dc:creator>
  <cp:lastModifiedBy>ЕВГЕНИЙ</cp:lastModifiedBy>
  <cp:revision>1</cp:revision>
  <dcterms:created xsi:type="dcterms:W3CDTF">2015-10-31T04:04:51Z</dcterms:created>
  <dcterms:modified xsi:type="dcterms:W3CDTF">2015-10-31T04:08:56Z</dcterms:modified>
</cp:coreProperties>
</file>