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3" r:id="rId5"/>
    <p:sldId id="259" r:id="rId6"/>
    <p:sldId id="265" r:id="rId7"/>
    <p:sldId id="262" r:id="rId8"/>
    <p:sldId id="267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640C-CEC6-462C-833E-B184358C1E22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B02-175F-438A-91C8-3F9DFE29F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640C-CEC6-462C-833E-B184358C1E22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B02-175F-438A-91C8-3F9DFE29F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640C-CEC6-462C-833E-B184358C1E22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B02-175F-438A-91C8-3F9DFE29F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640C-CEC6-462C-833E-B184358C1E22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B02-175F-438A-91C8-3F9DFE29F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640C-CEC6-462C-833E-B184358C1E22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B02-175F-438A-91C8-3F9DFE29F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640C-CEC6-462C-833E-B184358C1E22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B02-175F-438A-91C8-3F9DFE29F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640C-CEC6-462C-833E-B184358C1E22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B02-175F-438A-91C8-3F9DFE29F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640C-CEC6-462C-833E-B184358C1E22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B02-175F-438A-91C8-3F9DFE29F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640C-CEC6-462C-833E-B184358C1E22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B02-175F-438A-91C8-3F9DFE29F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640C-CEC6-462C-833E-B184358C1E22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B02-175F-438A-91C8-3F9DFE29F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640C-CEC6-462C-833E-B184358C1E22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1B02-175F-438A-91C8-3F9DFE29F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640C-CEC6-462C-833E-B184358C1E22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1B02-175F-438A-91C8-3F9DFE29F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72207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rgbClr val="0070C0"/>
                </a:solidFill>
                <a:latin typeface="Arial Black" pitchFamily="34" charset="0"/>
              </a:rPr>
              <a:t>Филимоновские</a:t>
            </a:r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</a:rPr>
              <a:t> игрушки</a:t>
            </a:r>
            <a:endParaRPr lang="ru-RU" sz="5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2276872"/>
            <a:ext cx="4752528" cy="4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3501008"/>
            <a:ext cx="2619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32656"/>
            <a:ext cx="249289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0"/>
            <a:ext cx="3417168" cy="34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120" y="3677816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0"/>
            <a:ext cx="4862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4601397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4759" y="0"/>
            <a:ext cx="445924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4286" t="3463" r="8571" b="8891"/>
          <a:stretch>
            <a:fillRect/>
          </a:stretch>
        </p:blipFill>
        <p:spPr bwMode="auto">
          <a:xfrm>
            <a:off x="2123728" y="0"/>
            <a:ext cx="4566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0"/>
            <a:ext cx="5004048" cy="68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82131" y="188640"/>
            <a:ext cx="42433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828797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13978" cy="65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30022" y="0"/>
            <a:ext cx="4513978" cy="65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Филимоновские игрушки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Филимоновские игрушки</dc:title>
  <dc:creator>zzz</dc:creator>
  <cp:lastModifiedBy>zzz</cp:lastModifiedBy>
  <cp:revision>6</cp:revision>
  <dcterms:created xsi:type="dcterms:W3CDTF">2015-03-10T10:03:31Z</dcterms:created>
  <dcterms:modified xsi:type="dcterms:W3CDTF">2015-10-31T16:18:18Z</dcterms:modified>
</cp:coreProperties>
</file>