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68" r:id="rId2"/>
    <p:sldId id="258" r:id="rId3"/>
    <p:sldId id="26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5B093-D259-49D6-8517-73BB5F29FAC2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545E2-29B6-41F6-82A0-4E3553DA11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5B093-D259-49D6-8517-73BB5F29FAC2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545E2-29B6-41F6-82A0-4E3553DA11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5B093-D259-49D6-8517-73BB5F29FAC2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545E2-29B6-41F6-82A0-4E3553DA11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5B093-D259-49D6-8517-73BB5F29FAC2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545E2-29B6-41F6-82A0-4E3553DA11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5B093-D259-49D6-8517-73BB5F29FAC2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15545E2-29B6-41F6-82A0-4E3553DA11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5B093-D259-49D6-8517-73BB5F29FAC2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545E2-29B6-41F6-82A0-4E3553DA11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5B093-D259-49D6-8517-73BB5F29FAC2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545E2-29B6-41F6-82A0-4E3553DA11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5B093-D259-49D6-8517-73BB5F29FAC2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545E2-29B6-41F6-82A0-4E3553DA11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5B093-D259-49D6-8517-73BB5F29FAC2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545E2-29B6-41F6-82A0-4E3553DA11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5B093-D259-49D6-8517-73BB5F29FAC2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545E2-29B6-41F6-82A0-4E3553DA11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5B093-D259-49D6-8517-73BB5F29FAC2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545E2-29B6-41F6-82A0-4E3553DA11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duotone>
              <a:prstClr val="black"/>
              <a:schemeClr val="accent3">
                <a:tint val="45000"/>
                <a:satMod val="400000"/>
              </a:schemeClr>
            </a:duotone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155B093-D259-49D6-8517-73BB5F29FAC2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15545E2-29B6-41F6-82A0-4E3553DA11C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332657"/>
            <a:ext cx="828092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МУНИЦИПАЛЬНОЕ  БЮДЖЕТНОЕ ДОШКОЛЬНОЕ ОБРАЗОВАТЕЛЬНОЕ УЧРЕЖДЕНИЕ ГОРОДСКОГО ОКРУГА КОРОЛЁВ МОСКОВСКОЙ ОБЛАСТИ </a:t>
            </a:r>
            <a:endParaRPr lang="ru-RU" sz="32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«ДЕТСКИЙ САД КОМБИНИРОВАННОГО ВИДА № 28  «ЛЮДМИЛА» </a:t>
            </a:r>
          </a:p>
          <a:p>
            <a:pPr algn="r"/>
            <a:endParaRPr lang="ru-RU" sz="30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r"/>
            <a:r>
              <a:rPr lang="ru-RU" sz="3000" b="1" dirty="0" smtClean="0">
                <a:solidFill>
                  <a:schemeClr val="accent4">
                    <a:lumMod val="50000"/>
                  </a:schemeClr>
                </a:solidFill>
              </a:rPr>
              <a:t>Воспитатель :</a:t>
            </a:r>
            <a:r>
              <a:rPr lang="ru-RU" sz="3000" b="1" dirty="0" err="1" smtClean="0">
                <a:solidFill>
                  <a:schemeClr val="accent4">
                    <a:lumMod val="50000"/>
                  </a:schemeClr>
                </a:solidFill>
              </a:rPr>
              <a:t>Бевз</a:t>
            </a:r>
            <a:r>
              <a:rPr lang="ru-RU" sz="3000" b="1" dirty="0" smtClean="0">
                <a:solidFill>
                  <a:schemeClr val="accent4">
                    <a:lumMod val="50000"/>
                  </a:schemeClr>
                </a:solidFill>
              </a:rPr>
              <a:t> М.А.</a:t>
            </a:r>
          </a:p>
          <a:p>
            <a:pPr algn="ctr"/>
            <a:endParaRPr lang="ru-RU" sz="28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endParaRPr lang="ru-RU" sz="28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</a:rPr>
              <a:t>2015г.</a:t>
            </a:r>
            <a:endParaRPr lang="ru-RU" sz="28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ser\Desktop\мастер класс\DSC0490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7504" y="116632"/>
            <a:ext cx="4824536" cy="309634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171" name="Picture 3" descr="C:\Users\User\Desktop\мастер класс\DSC0491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1520" y="3429000"/>
            <a:ext cx="3034469" cy="230425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172" name="Picture 4" descr="C:\Users\User\Desktop\мастер класс\DSC0491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491880" y="4077072"/>
            <a:ext cx="2018097" cy="259228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Прямоугольник 5"/>
          <p:cNvSpPr/>
          <p:nvPr/>
        </p:nvSpPr>
        <p:spPr>
          <a:xfrm>
            <a:off x="5076056" y="188640"/>
            <a:ext cx="3945707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000" b="1" dirty="0" smtClean="0">
                <a:ln w="12700">
                  <a:solidFill>
                    <a:srgbClr val="C9C2D1">
                      <a:satMod val="155000"/>
                    </a:srgb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Получилась вот такая рамочка, которую можно повесить на стену, прикрепив сзади петельку или поставить на полку, приклеив  для этого ножку-подставку</a:t>
            </a:r>
            <a:endParaRPr lang="ru-RU" sz="3000" b="1" dirty="0">
              <a:ln w="12700">
                <a:solidFill>
                  <a:srgbClr val="C9C2D1">
                    <a:satMod val="155000"/>
                  </a:srgb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28937" y="764705"/>
            <a:ext cx="7886133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Спасибо за внимание!</a:t>
            </a:r>
            <a:endParaRPr lang="ru-RU" sz="6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5">
                  <a:lumMod val="7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93894" y="260648"/>
            <a:ext cx="6356227" cy="59093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Мастер – класс</a:t>
            </a:r>
          </a:p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 изготовлению рамочки </a:t>
            </a:r>
          </a:p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для фотографии </a:t>
            </a:r>
          </a:p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 детьми подготовительной группы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1" y="332656"/>
            <a:ext cx="8712967" cy="53860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</a:rPr>
              <a:t>Цель: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 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Познакомить старших дошкольников с доступным их возрасту видом труда.</a:t>
            </a:r>
          </a:p>
          <a:p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</a:rPr>
              <a:t>Задачи:</a:t>
            </a:r>
            <a:endParaRPr lang="ru-RU" sz="320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1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.Познакомить детей с инструментами для работы.</a:t>
            </a:r>
          </a:p>
          <a:p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2.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 Закрепить знания о технике безопасности при работе с иголкой и ножницами.</a:t>
            </a:r>
          </a:p>
          <a:p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3.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 Освоить приёмы вдевания нитки в иголку, завязывание узелка.</a:t>
            </a:r>
          </a:p>
          <a:p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4.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Освоить приёмы швов: «обмёточный», «петельный».</a:t>
            </a:r>
          </a:p>
          <a:p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5.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 Развивать тактильное ощущение, моторику пальцев.</a:t>
            </a:r>
          </a:p>
          <a:p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6.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 Воспитывать аккуратность, усидчивость, терпение, внимание.</a:t>
            </a:r>
            <a:endParaRPr lang="ru-RU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мастер класс\DSC0491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20836553">
            <a:off x="359408" y="564376"/>
            <a:ext cx="4761829" cy="3389948"/>
          </a:xfrm>
          <a:prstGeom prst="rect">
            <a:avLst/>
          </a:prstGeom>
          <a:noFill/>
          <a:ln w="53975" cmpd="tri">
            <a:solidFill>
              <a:srgbClr val="FF0000"/>
            </a:solidFill>
          </a:ln>
        </p:spPr>
      </p:pic>
      <p:pic>
        <p:nvPicPr>
          <p:cNvPr id="1027" name="Picture 3" descr="C:\Users\User\Desktop\мастер класс\DSC0491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884012">
            <a:off x="5099398" y="1778384"/>
            <a:ext cx="3469333" cy="4595986"/>
          </a:xfrm>
          <a:prstGeom prst="rect">
            <a:avLst/>
          </a:prstGeom>
          <a:noFill/>
          <a:ln w="53975" cmpd="tri">
            <a:solidFill>
              <a:srgbClr val="7030A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мастер класс\DSC0489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9513" y="980728"/>
            <a:ext cx="5832648" cy="453650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Прямоугольник 2"/>
          <p:cNvSpPr/>
          <p:nvPr/>
        </p:nvSpPr>
        <p:spPr>
          <a:xfrm>
            <a:off x="6156176" y="908720"/>
            <a:ext cx="2736304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Для работы необходимо взять:</a:t>
            </a:r>
          </a:p>
          <a:p>
            <a:pPr marL="457200" indent="-457200">
              <a:buAutoNum type="arabicPeriod"/>
            </a:pP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Лист картона (любого цвета)</a:t>
            </a:r>
          </a:p>
          <a:p>
            <a:pPr marL="457200" indent="-457200">
              <a:buAutoNum type="arabicPeriod"/>
            </a:pP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Клей</a:t>
            </a:r>
          </a:p>
          <a:p>
            <a:pPr marL="457200" indent="-457200">
              <a:buAutoNum type="arabicPeriod"/>
            </a:pPr>
            <a:r>
              <a:rPr lang="ru-RU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Иголка с 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тупым концом для вышивания</a:t>
            </a:r>
          </a:p>
          <a:p>
            <a:pPr marL="457200" indent="-457200">
              <a:buAutoNum type="arabicPeriod"/>
            </a:pP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Разноцветные нити «травка»</a:t>
            </a:r>
          </a:p>
          <a:p>
            <a:pPr marL="457200" indent="-457200">
              <a:buAutoNum type="arabicPeriod"/>
            </a:pPr>
            <a:r>
              <a:rPr lang="ru-RU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ножницы</a:t>
            </a:r>
            <a:endParaRPr lang="ru-RU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мастер класс\DSC0490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1520" y="116632"/>
            <a:ext cx="3816424" cy="445869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075" name="Picture 3" descr="C:\Users\User\Desktop\мастер класс\DSC0490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0403" y="2852936"/>
            <a:ext cx="4466093" cy="396044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Прямоугольник 4"/>
          <p:cNvSpPr/>
          <p:nvPr/>
        </p:nvSpPr>
        <p:spPr>
          <a:xfrm>
            <a:off x="4211960" y="1052736"/>
            <a:ext cx="493204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Картон  нужно  сложить пополам,  две половинки склеить </a:t>
            </a:r>
            <a:endParaRPr lang="ru-RU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мастер класс\DSC0490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528" y="188640"/>
            <a:ext cx="4450159" cy="339908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099" name="Picture 3" descr="C:\Users\User\Desktop\мастер класс\DSC0490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3528" y="3645024"/>
            <a:ext cx="4407495" cy="309634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Прямоугольник 3"/>
          <p:cNvSpPr/>
          <p:nvPr/>
        </p:nvSpPr>
        <p:spPr>
          <a:xfrm>
            <a:off x="5076056" y="692696"/>
            <a:ext cx="3888432" cy="39703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Дырочки делаю при помощи швейной машинки  сама для всех  детей. </a:t>
            </a:r>
          </a:p>
          <a:p>
            <a:r>
              <a:rPr lang="ru-RU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Можно использовать шило, для 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этого нужно взять линейку и карандаш, наметить места для дырочек</a:t>
            </a:r>
            <a:endParaRPr lang="ru-RU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esktop\мастер класс\DSC0490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7504" y="116632"/>
            <a:ext cx="4608511" cy="295232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123" name="Picture 3" descr="C:\Users\User\Desktop\мастер класс\DSC0490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14638" y="3645024"/>
            <a:ext cx="4621858" cy="308123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Прямоугольник 3"/>
          <p:cNvSpPr/>
          <p:nvPr/>
        </p:nvSpPr>
        <p:spPr>
          <a:xfrm>
            <a:off x="5220072" y="476672"/>
            <a:ext cx="3672408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1.Строчка получается ровная, расстояние между дырочками идеальное.</a:t>
            </a:r>
            <a:endParaRPr lang="ru-RU" sz="2800" b="1" cap="none" spc="50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5" y="3645023"/>
            <a:ext cx="2880319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2.Вдеваем нитку любого цвета в иголку и приступаем к работе.</a:t>
            </a:r>
            <a:endParaRPr lang="ru-RU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C:\Users\User\Desktop\мастер класс\DSC0490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9512" y="188640"/>
            <a:ext cx="5544616" cy="316835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148" name="Picture 4" descr="C:\Users\User\Desktop\мастер класс\DSC0490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9512" y="3573016"/>
            <a:ext cx="5544616" cy="292491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TextBox 3"/>
          <p:cNvSpPr txBox="1"/>
          <p:nvPr/>
        </p:nvSpPr>
        <p:spPr>
          <a:xfrm>
            <a:off x="6012160" y="188640"/>
            <a:ext cx="288032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</a:rPr>
              <a:t>Для белой нити использовала  обметочный   шов, он для детей легче, но не та пушистость получается.</a:t>
            </a:r>
            <a:endParaRPr lang="ru-RU" sz="2400" b="1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68144" y="3356992"/>
            <a:ext cx="29523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i="1" dirty="0" smtClean="0">
                <a:solidFill>
                  <a:schemeClr val="accent5">
                    <a:lumMod val="75000"/>
                  </a:schemeClr>
                </a:solidFill>
              </a:rPr>
              <a:t>Для работы с серой нитью использовала петельный шов, он тяжелее, но дети справляются. После того, как  закончили работу, нужно иголкой распушить шов.</a:t>
            </a:r>
          </a:p>
          <a:p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83</TotalTime>
  <Words>193</Words>
  <Application>Microsoft Office PowerPoint</Application>
  <PresentationFormat>Экран (4:3)</PresentationFormat>
  <Paragraphs>34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11</cp:revision>
  <dcterms:created xsi:type="dcterms:W3CDTF">2015-10-31T18:12:17Z</dcterms:created>
  <dcterms:modified xsi:type="dcterms:W3CDTF">2015-11-03T20:05:00Z</dcterms:modified>
</cp:coreProperties>
</file>