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24" y="9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A19824-F8FB-45E0-95D4-8A1FDC8C906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90043F-07E7-4316-B01C-0769F22C05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330" y="5580112"/>
            <a:ext cx="4824536" cy="157174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Сценарий праздника посвященного дню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пожилых </a:t>
            </a:r>
            <a:r>
              <a:rPr lang="ru-RU" dirty="0" smtClean="0"/>
              <a:t>людей</a:t>
            </a:r>
            <a:br>
              <a:rPr lang="ru-RU" dirty="0" smtClean="0"/>
            </a:br>
            <a:r>
              <a:rPr lang="ru-RU" sz="2800" i="1" dirty="0" smtClean="0"/>
              <a:t>«»День добра и уважения»</a:t>
            </a:r>
            <a:endParaRPr lang="ru-RU" sz="2800" i="1" dirty="0"/>
          </a:p>
        </p:txBody>
      </p:sp>
      <p:pic>
        <p:nvPicPr>
          <p:cNvPr id="1026" name="Picture 2" descr="F:\день добра\WP_20150930_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4" y="1331641"/>
            <a:ext cx="547260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251520"/>
            <a:ext cx="626469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Ведущий:</a:t>
            </a:r>
          </a:p>
          <a:p>
            <a:r>
              <a:rPr lang="ru-RU" sz="1200" dirty="0"/>
              <a:t>Здравствуйте, дорогие наши друзья! Сегодня - особенный праздник, день уважения и почитания пожилого человека. Ежегодно, в золотую осеннюю пору мы чествуем тех, кто все свои силы и знания посвятил своему народу, кто отдал здоровье и молодость молодому поколению.</a:t>
            </a:r>
          </a:p>
          <a:p>
            <a:pPr algn="ctr"/>
            <a:r>
              <a:rPr lang="ru-RU" sz="1200" i="1" dirty="0"/>
              <a:t>Летят года, за ними не угнаться</a:t>
            </a:r>
            <a:endParaRPr lang="ru-RU" sz="1200" dirty="0"/>
          </a:p>
          <a:p>
            <a:pPr algn="ctr"/>
            <a:r>
              <a:rPr lang="ru-RU" sz="1200" i="1" dirty="0"/>
              <a:t>Спешат часы, сменяя день за днём.</a:t>
            </a:r>
            <a:endParaRPr lang="ru-RU" sz="1200" dirty="0"/>
          </a:p>
          <a:p>
            <a:pPr algn="ctr"/>
            <a:r>
              <a:rPr lang="ru-RU" sz="1200" i="1" dirty="0"/>
              <a:t>Но знаю, не устану удивляться</a:t>
            </a:r>
            <a:endParaRPr lang="ru-RU" sz="1200" dirty="0"/>
          </a:p>
          <a:p>
            <a:pPr algn="ctr"/>
            <a:r>
              <a:rPr lang="ru-RU" sz="1200" i="1" dirty="0"/>
              <a:t>Тем временем, что осенью зовём.</a:t>
            </a:r>
            <a:endParaRPr lang="ru-RU" sz="1200" dirty="0"/>
          </a:p>
          <a:p>
            <a:r>
              <a:rPr lang="ru-RU" sz="1200" i="1" dirty="0"/>
              <a:t> </a:t>
            </a:r>
            <a:endParaRPr lang="ru-RU" sz="1200" dirty="0"/>
          </a:p>
          <a:p>
            <a:r>
              <a:rPr lang="ru-RU" sz="1200" dirty="0"/>
              <a:t>Возраст зрелых, мудрых людей часто называют осенью жизни. Как каждое время года прекрасно по-своему, так же неповторимы и возрастные «сезоны» нашей жизни. </a:t>
            </a:r>
          </a:p>
          <a:p>
            <a:pPr algn="ctr"/>
            <a:r>
              <a:rPr lang="ru-RU" sz="1200" i="1" dirty="0"/>
              <a:t>Теплый день осенний</a:t>
            </a:r>
            <a:endParaRPr lang="ru-RU" sz="1200" dirty="0"/>
          </a:p>
          <a:p>
            <a:pPr algn="ctr"/>
            <a:r>
              <a:rPr lang="ru-RU" sz="1200" i="1" dirty="0"/>
              <a:t>Солнцем позолочен,</a:t>
            </a:r>
            <a:endParaRPr lang="ru-RU" sz="1200" dirty="0"/>
          </a:p>
          <a:p>
            <a:pPr algn="ctr"/>
            <a:r>
              <a:rPr lang="ru-RU" sz="1200" i="1" dirty="0"/>
              <a:t>Радостной работой</a:t>
            </a:r>
            <a:endParaRPr lang="ru-RU" sz="1200" dirty="0"/>
          </a:p>
          <a:p>
            <a:pPr algn="ctr"/>
            <a:r>
              <a:rPr lang="ru-RU" sz="1200" i="1" dirty="0"/>
              <a:t>Ветер озабочен.</a:t>
            </a:r>
            <a:endParaRPr lang="ru-RU" sz="1200" dirty="0"/>
          </a:p>
          <a:p>
            <a:pPr algn="ctr"/>
            <a:r>
              <a:rPr lang="ru-RU" sz="1200" i="1" dirty="0"/>
              <a:t>Кружит листопадом</a:t>
            </a:r>
            <a:endParaRPr lang="ru-RU" sz="1200" dirty="0"/>
          </a:p>
          <a:p>
            <a:pPr algn="ctr"/>
            <a:r>
              <a:rPr lang="ru-RU" sz="1200" i="1" dirty="0"/>
              <a:t>Осени в усладу,</a:t>
            </a:r>
            <a:endParaRPr lang="ru-RU" sz="1200" dirty="0"/>
          </a:p>
          <a:p>
            <a:pPr algn="ctr"/>
            <a:r>
              <a:rPr lang="ru-RU" sz="1200" i="1" dirty="0"/>
              <a:t>Седину ласкает</a:t>
            </a:r>
            <a:endParaRPr lang="ru-RU" sz="1200" dirty="0"/>
          </a:p>
          <a:p>
            <a:pPr algn="ctr"/>
            <a:r>
              <a:rPr lang="ru-RU" sz="1200" i="1" dirty="0"/>
              <a:t>Старикам в награду.</a:t>
            </a:r>
            <a:endParaRPr lang="ru-RU" sz="1200" dirty="0"/>
          </a:p>
          <a:p>
            <a:pPr algn="ctr"/>
            <a:r>
              <a:rPr lang="ru-RU" sz="1200" i="1" dirty="0"/>
              <a:t>В этот день осенний</a:t>
            </a:r>
            <a:endParaRPr lang="ru-RU" sz="1200" dirty="0"/>
          </a:p>
          <a:p>
            <a:pPr algn="ctr"/>
            <a:r>
              <a:rPr lang="ru-RU" sz="1200" i="1" dirty="0"/>
              <a:t>По веленью века</a:t>
            </a:r>
            <a:endParaRPr lang="ru-RU" sz="1200" dirty="0"/>
          </a:p>
          <a:p>
            <a:pPr algn="ctr"/>
            <a:r>
              <a:rPr lang="ru-RU" sz="1200" i="1" dirty="0"/>
              <a:t>Чествует природа</a:t>
            </a:r>
            <a:endParaRPr lang="ru-RU" sz="1200" dirty="0"/>
          </a:p>
          <a:p>
            <a:pPr algn="ctr"/>
            <a:r>
              <a:rPr lang="ru-RU" sz="1200" i="1" dirty="0"/>
              <a:t>Пожилого человека!</a:t>
            </a:r>
            <a:endParaRPr lang="ru-RU" sz="1200" dirty="0"/>
          </a:p>
          <a:p>
            <a:pPr algn="ctr"/>
            <a:r>
              <a:rPr lang="ru-RU" sz="1200" b="1" i="1" dirty="0"/>
              <a:t>Песня «Осень постучалась к нам».</a:t>
            </a:r>
            <a:endParaRPr lang="ru-RU" sz="1200" dirty="0"/>
          </a:p>
          <a:p>
            <a:pPr algn="ctr"/>
            <a:r>
              <a:rPr lang="ru-RU" sz="1200" i="1" dirty="0" smtClean="0"/>
              <a:t> (</a:t>
            </a:r>
            <a:r>
              <a:rPr lang="ru-RU" sz="1200" i="1" dirty="0"/>
              <a:t>Исполняют девочки 5 </a:t>
            </a:r>
            <a:r>
              <a:rPr lang="ru-RU" sz="1200" i="1" dirty="0" err="1"/>
              <a:t>подг</a:t>
            </a:r>
            <a:r>
              <a:rPr lang="ru-RU" sz="1200" i="1" dirty="0"/>
              <a:t>. </a:t>
            </a:r>
            <a:r>
              <a:rPr lang="ru-RU" sz="1200" i="1" dirty="0" err="1"/>
              <a:t>гр</a:t>
            </a:r>
            <a:r>
              <a:rPr lang="ru-RU" sz="1200" i="1" dirty="0"/>
              <a:t>).</a:t>
            </a:r>
            <a:endParaRPr lang="ru-RU" sz="1200" dirty="0"/>
          </a:p>
          <a:p>
            <a:r>
              <a:rPr lang="ru-RU" sz="1200" b="1" dirty="0"/>
              <a:t> </a:t>
            </a:r>
            <a:endParaRPr lang="ru-RU" sz="1200" dirty="0"/>
          </a:p>
          <a:p>
            <a:r>
              <a:rPr lang="ru-RU" sz="1200" i="1" dirty="0"/>
              <a:t>1 Осень постучалась к нам золотым дождем,</a:t>
            </a:r>
            <a:endParaRPr lang="ru-RU" sz="1200" dirty="0"/>
          </a:p>
          <a:p>
            <a:r>
              <a:rPr lang="ru-RU" sz="1200" i="1" dirty="0"/>
              <a:t>И с, увы не ласковым солнечным лучом.</a:t>
            </a:r>
            <a:endParaRPr lang="ru-RU" sz="1200" dirty="0"/>
          </a:p>
          <a:p>
            <a:r>
              <a:rPr lang="ru-RU" sz="1200" i="1" dirty="0"/>
              <a:t>Затянул печальную песню листопад,</a:t>
            </a:r>
            <a:endParaRPr lang="ru-RU" sz="1200" dirty="0"/>
          </a:p>
          <a:p>
            <a:r>
              <a:rPr lang="ru-RU" sz="1200" i="1" dirty="0"/>
              <a:t>И под эту песенку, засыпает сад.</a:t>
            </a:r>
            <a:endParaRPr lang="ru-RU" sz="1200" dirty="0"/>
          </a:p>
          <a:p>
            <a:r>
              <a:rPr lang="ru-RU" sz="1200" i="1" dirty="0"/>
              <a:t> </a:t>
            </a:r>
            <a:endParaRPr lang="ru-RU" sz="1200" dirty="0"/>
          </a:p>
          <a:p>
            <a:r>
              <a:rPr lang="ru-RU" sz="1200" i="1" dirty="0"/>
              <a:t>2 А рябина-ягода, словно огонек</a:t>
            </a:r>
            <a:endParaRPr lang="ru-RU" sz="1200" dirty="0"/>
          </a:p>
          <a:p>
            <a:r>
              <a:rPr lang="ru-RU" sz="1200" i="1" dirty="0"/>
              <a:t>Согревает ,радует пасмурный денек.</a:t>
            </a:r>
            <a:endParaRPr lang="ru-RU" sz="1200" dirty="0"/>
          </a:p>
          <a:p>
            <a:r>
              <a:rPr lang="ru-RU" sz="1200" i="1" dirty="0"/>
              <a:t>В лужицах как лодочки листики кружат,</a:t>
            </a:r>
            <a:endParaRPr lang="ru-RU" sz="1200" dirty="0"/>
          </a:p>
          <a:p>
            <a:r>
              <a:rPr lang="ru-RU" sz="1200" i="1" dirty="0"/>
              <a:t>Серые холодные, тучи вдаль спешат.</a:t>
            </a:r>
            <a:endParaRPr lang="ru-RU" sz="1200" dirty="0"/>
          </a:p>
          <a:p>
            <a:r>
              <a:rPr lang="ru-RU" sz="1200" i="1" dirty="0"/>
              <a:t> </a:t>
            </a:r>
            <a:endParaRPr lang="ru-RU" sz="1200" dirty="0"/>
          </a:p>
          <a:p>
            <a:r>
              <a:rPr lang="ru-RU" sz="1200" i="1" dirty="0" err="1"/>
              <a:t>3.Птицы</a:t>
            </a:r>
            <a:r>
              <a:rPr lang="ru-RU" sz="1200" i="1" dirty="0"/>
              <a:t> песни звонкие больше не поют.</a:t>
            </a:r>
            <a:endParaRPr lang="ru-RU" sz="1200" dirty="0"/>
          </a:p>
          <a:p>
            <a:r>
              <a:rPr lang="ru-RU" sz="1200" i="1" dirty="0"/>
              <a:t>В стаи собираются и летят на юг.</a:t>
            </a:r>
            <a:endParaRPr lang="ru-RU" sz="1200" dirty="0"/>
          </a:p>
          <a:p>
            <a:r>
              <a:rPr lang="ru-RU" sz="1200" i="1" dirty="0"/>
              <a:t>Вечерами тихими дождик моросит,</a:t>
            </a:r>
            <a:endParaRPr lang="ru-RU" sz="1200" dirty="0"/>
          </a:p>
          <a:p>
            <a:r>
              <a:rPr lang="ru-RU" sz="1200" i="1" dirty="0"/>
              <a:t>Песню колыбельную, по стеклу стучит.</a:t>
            </a:r>
            <a:endParaRPr lang="ru-RU" sz="1200" dirty="0"/>
          </a:p>
          <a:p>
            <a:r>
              <a:rPr lang="ru-RU" sz="1200" i="1" dirty="0"/>
              <a:t> </a:t>
            </a:r>
            <a:endParaRPr lang="ru-RU" sz="1200" dirty="0"/>
          </a:p>
        </p:txBody>
      </p:sp>
      <p:pic>
        <p:nvPicPr>
          <p:cNvPr id="2050" name="Picture 2" descr="F:\день добра\WP_20150930_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5652120"/>
            <a:ext cx="319046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232" y="323528"/>
            <a:ext cx="612068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Ведущий:</a:t>
            </a:r>
          </a:p>
          <a:p>
            <a:r>
              <a:rPr lang="ru-RU" sz="1200" i="1" dirty="0"/>
              <a:t>Уже года не любят счет,</a:t>
            </a:r>
            <a:endParaRPr lang="ru-RU" sz="1200" dirty="0"/>
          </a:p>
          <a:p>
            <a:r>
              <a:rPr lang="ru-RU" sz="1200" i="1" dirty="0"/>
              <a:t>И грустно их </a:t>
            </a:r>
            <a:r>
              <a:rPr lang="ru-RU" sz="1200" i="1" dirty="0" err="1"/>
              <a:t>разноголосье</a:t>
            </a:r>
            <a:r>
              <a:rPr lang="ru-RU" sz="1200" i="1" dirty="0"/>
              <a:t>,</a:t>
            </a:r>
            <a:endParaRPr lang="ru-RU" sz="1200" dirty="0"/>
          </a:p>
          <a:p>
            <a:r>
              <a:rPr lang="ru-RU" sz="1200" i="1" dirty="0"/>
              <a:t>Но каждый раз к себе влечет</a:t>
            </a:r>
            <a:endParaRPr lang="ru-RU" sz="1200" dirty="0"/>
          </a:p>
          <a:p>
            <a:r>
              <a:rPr lang="ru-RU" sz="1200" i="1" dirty="0"/>
              <a:t>Рыжеволосой сказкой осень.</a:t>
            </a:r>
            <a:endParaRPr lang="ru-RU" sz="1200" dirty="0"/>
          </a:p>
          <a:p>
            <a:pPr algn="ctr"/>
            <a:r>
              <a:rPr lang="ru-RU" sz="1200" i="1" dirty="0"/>
              <a:t>Она все так же. Но опять</a:t>
            </a:r>
            <a:endParaRPr lang="ru-RU" sz="1200" dirty="0"/>
          </a:p>
          <a:p>
            <a:pPr algn="ctr"/>
            <a:r>
              <a:rPr lang="ru-RU" sz="1200" i="1" dirty="0"/>
              <a:t>Неотразима и прекрасна,</a:t>
            </a:r>
            <a:endParaRPr lang="ru-RU" sz="1200" dirty="0"/>
          </a:p>
          <a:p>
            <a:pPr algn="ctr"/>
            <a:r>
              <a:rPr lang="ru-RU" sz="1200" i="1" dirty="0"/>
              <a:t>И птицам к югу улетать,</a:t>
            </a:r>
            <a:endParaRPr lang="ru-RU" sz="1200" dirty="0"/>
          </a:p>
          <a:p>
            <a:pPr algn="ctr"/>
            <a:r>
              <a:rPr lang="ru-RU" sz="1200" i="1" dirty="0"/>
              <a:t>И рекам остывать безгласно.</a:t>
            </a:r>
            <a:endParaRPr lang="ru-RU" sz="1200" dirty="0"/>
          </a:p>
          <a:p>
            <a:r>
              <a:rPr lang="ru-RU" sz="1200" i="1" dirty="0"/>
              <a:t>И паутинкам в синеве</a:t>
            </a:r>
            <a:endParaRPr lang="ru-RU" sz="1200" dirty="0"/>
          </a:p>
          <a:p>
            <a:r>
              <a:rPr lang="ru-RU" sz="1200" i="1" dirty="0"/>
              <a:t>Сверкать светло и неустанно,</a:t>
            </a:r>
            <a:endParaRPr lang="ru-RU" sz="1200" dirty="0"/>
          </a:p>
          <a:p>
            <a:r>
              <a:rPr lang="ru-RU" sz="1200" i="1" dirty="0"/>
              <a:t>И сожалеть о чем-то мне</a:t>
            </a:r>
            <a:endParaRPr lang="ru-RU" sz="1200" dirty="0"/>
          </a:p>
          <a:p>
            <a:r>
              <a:rPr lang="ru-RU" sz="1200" i="1" dirty="0"/>
              <a:t>Под Легким пологом тумана.</a:t>
            </a:r>
            <a:endParaRPr lang="ru-RU" sz="1200" dirty="0"/>
          </a:p>
          <a:p>
            <a:pPr algn="ctr"/>
            <a:r>
              <a:rPr lang="ru-RU" sz="1200" i="1" dirty="0"/>
              <a:t>И что-то новое искать</a:t>
            </a:r>
            <a:endParaRPr lang="ru-RU" sz="1200" dirty="0"/>
          </a:p>
          <a:p>
            <a:pPr algn="ctr"/>
            <a:r>
              <a:rPr lang="ru-RU" sz="1200" i="1" dirty="0"/>
              <a:t>На тропках солнечного парка,</a:t>
            </a:r>
            <a:endParaRPr lang="ru-RU" sz="1200" dirty="0"/>
          </a:p>
          <a:p>
            <a:pPr algn="ctr"/>
            <a:r>
              <a:rPr lang="ru-RU" sz="1200" i="1" dirty="0"/>
              <a:t>И неприметно догорать</a:t>
            </a:r>
            <a:endParaRPr lang="ru-RU" sz="1200" dirty="0"/>
          </a:p>
          <a:p>
            <a:pPr algn="ctr"/>
            <a:r>
              <a:rPr lang="ru-RU" sz="1200" i="1" dirty="0"/>
              <a:t>Свечи истаявшей огарком.</a:t>
            </a:r>
            <a:endParaRPr lang="ru-RU" sz="1200" dirty="0"/>
          </a:p>
          <a:p>
            <a:r>
              <a:rPr lang="ru-RU" sz="1200" i="1" dirty="0"/>
              <a:t>Ах, осень... Падает листва,</a:t>
            </a:r>
            <a:endParaRPr lang="ru-RU" sz="1200" dirty="0"/>
          </a:p>
          <a:p>
            <a:r>
              <a:rPr lang="ru-RU" sz="1200" i="1" dirty="0"/>
              <a:t>Все явственней зимы дыханье,</a:t>
            </a:r>
            <a:endParaRPr lang="ru-RU" sz="1200" dirty="0"/>
          </a:p>
          <a:p>
            <a:r>
              <a:rPr lang="ru-RU" sz="1200" i="1" dirty="0"/>
              <a:t>И ты опять во всем права,</a:t>
            </a:r>
            <a:endParaRPr lang="ru-RU" sz="1200" dirty="0"/>
          </a:p>
          <a:p>
            <a:r>
              <a:rPr lang="ru-RU" sz="1200" i="1" dirty="0"/>
              <a:t>Как запоздалое признанье.</a:t>
            </a:r>
            <a:endParaRPr lang="ru-RU" sz="1200" dirty="0"/>
          </a:p>
          <a:p>
            <a:r>
              <a:rPr lang="ru-RU" sz="1200" i="1" dirty="0"/>
              <a:t>(И. </a:t>
            </a:r>
            <a:r>
              <a:rPr lang="ru-RU" sz="1200" i="1" dirty="0" err="1"/>
              <a:t>Яворовская</a:t>
            </a:r>
            <a:r>
              <a:rPr lang="ru-RU" sz="1200" i="1" dirty="0"/>
              <a:t>)</a:t>
            </a:r>
            <a:endParaRPr lang="ru-RU" sz="1200" dirty="0"/>
          </a:p>
          <a:p>
            <a:r>
              <a:rPr lang="ru-RU" sz="1200" i="1" dirty="0"/>
              <a:t> </a:t>
            </a:r>
            <a:endParaRPr lang="ru-RU" sz="1200" dirty="0"/>
          </a:p>
          <a:p>
            <a:r>
              <a:rPr lang="ru-RU" sz="1200" dirty="0"/>
              <a:t>День пожилых людей - это не день стариков, а день мудрости, опыта, знаний, памяти и день новых надежд Старость — это не конец жизни, а ее естественное продолжение.</a:t>
            </a:r>
          </a:p>
          <a:p>
            <a:r>
              <a:rPr lang="ru-RU" sz="1200" dirty="0"/>
              <a:t>  Баснописец И. А. Крылов в 68 лет начал учиться греческому языку и освоил его за два года. Великий Гете в 82 года закончил вторую часть «Фауста». Микеланджело в 87 лет создал фрески башни Святого Петра. А не так давно в одной из стран Южной Америки женился 115-летний мужчина, первый раз в жизни. Его возлюбленной исполнилось 16 лет. Так что у вас все еще впереди.</a:t>
            </a:r>
          </a:p>
          <a:p>
            <a:r>
              <a:rPr lang="ru-RU" sz="1200" dirty="0"/>
              <a:t> Дорогие гости, хорошо, что стало доброй традицией отмечать День пожилых людей. Этот день-день благодарения за тепло ваших сердец, за отданные работе силы, за опыт, которым вы делитесь с молодым поколением, с вашими детьми и внуками-то есть с нами. Мы очень рады сегодняшней встрече с вами (перечисляет приглашенных). Много лет своей жизни вы посвятили воспитанию детей. Сколько выпусков было в вашей жизни! Мы всегда брали пример в работе с вас. У вас всегда был оптимизм, которому стоит позавидовать.</a:t>
            </a:r>
          </a:p>
          <a:p>
            <a:r>
              <a:rPr lang="ru-RU" sz="1200" dirty="0"/>
              <a:t> Сегодня в нашем зале много желающих поздравить вас с этим знаменательным днём, и я хочу предложить вам послушать великолепное стихотворение «Бабушкин халат» прочтет его Мустафина Сабина 7 </a:t>
            </a:r>
            <a:r>
              <a:rPr lang="ru-RU" sz="1200" dirty="0" err="1"/>
              <a:t>подг</a:t>
            </a:r>
            <a:r>
              <a:rPr lang="ru-RU" sz="1200" dirty="0"/>
              <a:t>. группы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641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48" y="647849"/>
            <a:ext cx="59766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Стихотворение «Бабушкин халат»</a:t>
            </a:r>
            <a:endParaRPr lang="ru-RU" sz="1200" dirty="0"/>
          </a:p>
          <a:p>
            <a:pPr algn="ctr"/>
            <a:r>
              <a:rPr lang="ru-RU" sz="1200" b="1" i="1" dirty="0"/>
              <a:t>(</a:t>
            </a:r>
            <a:r>
              <a:rPr lang="ru-RU" sz="1200" b="1" i="1" dirty="0" err="1"/>
              <a:t>М.Садовский</a:t>
            </a:r>
            <a:r>
              <a:rPr lang="ru-RU" sz="1200" b="1" i="1" dirty="0"/>
              <a:t>)</a:t>
            </a:r>
            <a:endParaRPr lang="ru-RU" sz="1200" dirty="0"/>
          </a:p>
          <a:p>
            <a:r>
              <a:rPr lang="ru-RU" sz="1200" i="1" dirty="0"/>
              <a:t>Ах, как пахнет</a:t>
            </a:r>
            <a:endParaRPr lang="ru-RU" sz="1200" dirty="0"/>
          </a:p>
          <a:p>
            <a:r>
              <a:rPr lang="ru-RU" sz="1200" i="1" dirty="0"/>
              <a:t>Твой халат!</a:t>
            </a:r>
            <a:endParaRPr lang="ru-RU" sz="1200" dirty="0"/>
          </a:p>
          <a:p>
            <a:r>
              <a:rPr lang="ru-RU" sz="1200" i="1" dirty="0"/>
              <a:t>Как салат</a:t>
            </a:r>
            <a:endParaRPr lang="ru-RU" sz="1200" dirty="0"/>
          </a:p>
          <a:p>
            <a:r>
              <a:rPr lang="ru-RU" sz="1200" i="1" dirty="0"/>
              <a:t>И шоколад,</a:t>
            </a:r>
            <a:endParaRPr lang="ru-RU" sz="1200" dirty="0"/>
          </a:p>
          <a:p>
            <a:r>
              <a:rPr lang="ru-RU" sz="1200" i="1" dirty="0"/>
              <a:t>Пахнет щукой</a:t>
            </a:r>
            <a:endParaRPr lang="ru-RU" sz="1200" dirty="0"/>
          </a:p>
          <a:p>
            <a:r>
              <a:rPr lang="ru-RU" sz="1200" i="1" dirty="0"/>
              <a:t>Фаршированной       </a:t>
            </a:r>
            <a:endParaRPr lang="ru-RU" sz="1200" dirty="0"/>
          </a:p>
          <a:p>
            <a:r>
              <a:rPr lang="ru-RU" sz="1200" i="1" dirty="0"/>
              <a:t>И капустой</a:t>
            </a:r>
            <a:endParaRPr lang="ru-RU" sz="1200" dirty="0"/>
          </a:p>
          <a:p>
            <a:r>
              <a:rPr lang="ru-RU" sz="1200" i="1" dirty="0"/>
              <a:t>Маринованной!</a:t>
            </a:r>
            <a:endParaRPr lang="ru-RU" sz="1200" dirty="0"/>
          </a:p>
          <a:p>
            <a:r>
              <a:rPr lang="ru-RU" sz="1200" i="1" dirty="0"/>
              <a:t>Пахнет клецками</a:t>
            </a:r>
            <a:endParaRPr lang="ru-RU" sz="1200" dirty="0"/>
          </a:p>
          <a:p>
            <a:r>
              <a:rPr lang="ru-RU" sz="1200" i="1" dirty="0"/>
              <a:t>И шкварками,</a:t>
            </a:r>
            <a:endParaRPr lang="ru-RU" sz="1200" dirty="0"/>
          </a:p>
          <a:p>
            <a:r>
              <a:rPr lang="ru-RU" sz="1200" i="1" dirty="0"/>
              <a:t>И воскресными</a:t>
            </a:r>
            <a:endParaRPr lang="ru-RU" sz="1200" dirty="0"/>
          </a:p>
          <a:p>
            <a:r>
              <a:rPr lang="ru-RU" sz="1200" i="1" dirty="0"/>
              <a:t>Подарками:</a:t>
            </a:r>
            <a:endParaRPr lang="ru-RU" sz="1200" dirty="0"/>
          </a:p>
          <a:p>
            <a:r>
              <a:rPr lang="ru-RU" sz="1200" i="1" dirty="0"/>
              <a:t>Белой пухлой </a:t>
            </a:r>
            <a:endParaRPr lang="ru-RU" sz="1200" dirty="0"/>
          </a:p>
          <a:p>
            <a:r>
              <a:rPr lang="ru-RU" sz="1200" i="1" dirty="0"/>
              <a:t>Пастилой,</a:t>
            </a:r>
            <a:endParaRPr lang="ru-RU" sz="1200" dirty="0"/>
          </a:p>
          <a:p>
            <a:r>
              <a:rPr lang="ru-RU" sz="1200" i="1" dirty="0"/>
              <a:t>И кунжутом,</a:t>
            </a:r>
            <a:endParaRPr lang="ru-RU" sz="1200" dirty="0"/>
          </a:p>
          <a:p>
            <a:r>
              <a:rPr lang="ru-RU" sz="1200" i="1" dirty="0"/>
              <a:t>И халвой…</a:t>
            </a:r>
            <a:endParaRPr lang="ru-RU" sz="1200" dirty="0"/>
          </a:p>
          <a:p>
            <a:r>
              <a:rPr lang="ru-RU" sz="1200" i="1" dirty="0"/>
              <a:t>В этом запахе</a:t>
            </a:r>
            <a:endParaRPr lang="ru-RU" sz="1200" dirty="0"/>
          </a:p>
          <a:p>
            <a:r>
              <a:rPr lang="ru-RU" sz="1200" i="1" dirty="0"/>
              <a:t>Родном</a:t>
            </a:r>
            <a:endParaRPr lang="ru-RU" sz="1200" dirty="0"/>
          </a:p>
          <a:p>
            <a:r>
              <a:rPr lang="ru-RU" sz="1200" i="1" dirty="0"/>
              <a:t>Уместился</a:t>
            </a:r>
            <a:endParaRPr lang="ru-RU" sz="1200" dirty="0"/>
          </a:p>
          <a:p>
            <a:r>
              <a:rPr lang="ru-RU" sz="1200" i="1" dirty="0"/>
              <a:t>Весь наш дом…</a:t>
            </a:r>
            <a:endParaRPr lang="ru-RU" sz="1200" dirty="0"/>
          </a:p>
          <a:p>
            <a:r>
              <a:rPr lang="ru-RU" sz="1200" dirty="0"/>
              <a:t>Ведущий:</a:t>
            </a:r>
          </a:p>
          <a:p>
            <a:r>
              <a:rPr lang="ru-RU" sz="1200" dirty="0"/>
              <a:t>А сейчас я приглашаю девочек подготовительных групп с татарским танцем «Су </a:t>
            </a:r>
            <a:r>
              <a:rPr lang="ru-RU" sz="1200" dirty="0" err="1"/>
              <a:t>буенда</a:t>
            </a:r>
            <a:r>
              <a:rPr lang="ru-RU" sz="1200" dirty="0"/>
              <a:t>» </a:t>
            </a:r>
          </a:p>
          <a:p>
            <a:pPr algn="ctr"/>
            <a:r>
              <a:rPr lang="ru-RU" sz="1200" b="1" i="1" dirty="0"/>
              <a:t>Танец «Су </a:t>
            </a:r>
            <a:r>
              <a:rPr lang="ru-RU" sz="1200" b="1" i="1" dirty="0" err="1"/>
              <a:t>буенда</a:t>
            </a:r>
            <a:r>
              <a:rPr lang="ru-RU" sz="1200" b="1" i="1" dirty="0"/>
              <a:t>»</a:t>
            </a:r>
            <a:endParaRPr lang="ru-RU" sz="1200" dirty="0"/>
          </a:p>
        </p:txBody>
      </p:sp>
      <p:pic>
        <p:nvPicPr>
          <p:cNvPr id="1026" name="Picture 2" descr="F:\день добра\20151012_22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80" y="6235140"/>
            <a:ext cx="3250280" cy="2173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ень добра\20151012_220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8" y="5541496"/>
            <a:ext cx="2150417" cy="2867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ень добра\WP_20150930_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19" y="1488518"/>
            <a:ext cx="4494598" cy="2723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467544"/>
            <a:ext cx="6336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Ведущий:</a:t>
            </a:r>
          </a:p>
          <a:p>
            <a:r>
              <a:rPr lang="ru-RU" sz="1200" dirty="0"/>
              <a:t>В этом году вся страна отмечала 70-</a:t>
            </a:r>
            <a:r>
              <a:rPr lang="ru-RU" sz="1200" dirty="0" err="1"/>
              <a:t>летие</a:t>
            </a:r>
            <a:r>
              <a:rPr lang="ru-RU" sz="1200" dirty="0"/>
              <a:t> Победы. Некоторые из вас, здесь сидящих это дети войны, другие родились в тяжёлые послевоенные годы, вы рано начали работать, помогать своим родителям, семье, частенько недоедали, вы может быть не всегда могли похвастать обновками перед подругами и парнями. Но я знаю точно, что вы не унывали, поднимали настроение весёлой песней. А невзгоды и лишения лишь </a:t>
            </a:r>
            <a:r>
              <a:rPr lang="ru-RU" sz="1200" dirty="0" err="1"/>
              <a:t>заалили</a:t>
            </a:r>
            <a:r>
              <a:rPr lang="ru-RU" sz="1200" dirty="0"/>
              <a:t> ваш характер. В вас и сейчас столько оптимизма и бодрости, что впору завидовать молодым и сейчас перед вами выступит </a:t>
            </a:r>
            <a:r>
              <a:rPr lang="ru-RU" sz="1200" dirty="0" err="1"/>
              <a:t>Халиуллин</a:t>
            </a:r>
            <a:r>
              <a:rPr lang="ru-RU" sz="1200" dirty="0"/>
              <a:t> </a:t>
            </a:r>
            <a:r>
              <a:rPr lang="ru-RU" sz="1200" dirty="0" err="1"/>
              <a:t>Рузаль</a:t>
            </a:r>
            <a:r>
              <a:rPr lang="ru-RU" sz="1200" dirty="0"/>
              <a:t> со стихотворением «Мы славим наших ветеранов»</a:t>
            </a:r>
          </a:p>
          <a:p>
            <a:pPr algn="ctr"/>
            <a:r>
              <a:rPr lang="ru-RU" sz="1200" b="1" i="1" dirty="0"/>
              <a:t>Стихотворение «Мы славим наших ветеранов»</a:t>
            </a:r>
            <a:endParaRPr lang="ru-RU" sz="1200" dirty="0"/>
          </a:p>
          <a:p>
            <a:pPr algn="ctr"/>
            <a:r>
              <a:rPr lang="ru-RU" sz="1200" b="1" i="1" dirty="0"/>
              <a:t>(</a:t>
            </a:r>
            <a:r>
              <a:rPr lang="ru-RU" sz="1200" b="1" i="1" dirty="0" err="1"/>
              <a:t>И.Яворовская</a:t>
            </a:r>
            <a:r>
              <a:rPr lang="ru-RU" sz="1200" b="1" i="1" dirty="0" smtClean="0"/>
              <a:t>)</a:t>
            </a:r>
          </a:p>
          <a:p>
            <a:pPr algn="ctr"/>
            <a:endParaRPr lang="ru-RU" sz="1200" b="1" i="1" dirty="0"/>
          </a:p>
          <a:p>
            <a:pPr algn="ctr"/>
            <a:endParaRPr lang="ru-RU" sz="1200" dirty="0"/>
          </a:p>
          <a:p>
            <a:r>
              <a:rPr lang="ru-RU" sz="1200" i="1" dirty="0"/>
              <a:t>Мы славим наших ветеранов,</a:t>
            </a:r>
            <a:endParaRPr lang="ru-RU" sz="1200" dirty="0"/>
          </a:p>
          <a:p>
            <a:r>
              <a:rPr lang="ru-RU" sz="1200" i="1" dirty="0"/>
              <a:t>Достойных чести и любви!</a:t>
            </a:r>
            <a:r>
              <a:rPr lang="ru-RU" sz="1200" b="1" i="1" dirty="0"/>
              <a:t> </a:t>
            </a:r>
            <a:endParaRPr lang="ru-RU" sz="1200" dirty="0"/>
          </a:p>
          <a:p>
            <a:r>
              <a:rPr lang="ru-RU" sz="1200" i="1" dirty="0"/>
              <a:t>Пускай поменьше ноют раны,</a:t>
            </a:r>
            <a:endParaRPr lang="ru-RU" sz="1200" dirty="0"/>
          </a:p>
          <a:p>
            <a:r>
              <a:rPr lang="ru-RU" sz="1200" i="1" dirty="0"/>
              <a:t>Поют подольше соловьи,</a:t>
            </a:r>
            <a:endParaRPr lang="ru-RU" sz="1200" dirty="0"/>
          </a:p>
          <a:p>
            <a:r>
              <a:rPr lang="ru-RU" sz="1200" i="1" dirty="0"/>
              <a:t>Пусть годы их светло текут,</a:t>
            </a:r>
            <a:endParaRPr lang="ru-RU" sz="1200" dirty="0"/>
          </a:p>
          <a:p>
            <a:r>
              <a:rPr lang="ru-RU" sz="1200" i="1" dirty="0"/>
              <a:t>И хорошо они живут</a:t>
            </a:r>
            <a:r>
              <a:rPr lang="ru-RU" sz="1200" i="1" dirty="0" smtClean="0"/>
              <a:t>..</a:t>
            </a:r>
          </a:p>
          <a:p>
            <a:endParaRPr lang="ru-RU" sz="1200" i="1" dirty="0"/>
          </a:p>
          <a:p>
            <a:endParaRPr lang="ru-RU" sz="1200" i="1" dirty="0" smtClean="0"/>
          </a:p>
          <a:p>
            <a:endParaRPr lang="ru-RU" sz="1200" dirty="0"/>
          </a:p>
          <a:p>
            <a:r>
              <a:rPr lang="ru-RU" sz="1200" dirty="0"/>
              <a:t>Ведущий:</a:t>
            </a:r>
          </a:p>
          <a:p>
            <a:r>
              <a:rPr lang="ru-RU" sz="1200" dirty="0"/>
              <a:t>А ещё у вас можно поучиться умению дружить  бескорыстно и преданно. И сейчас хочу предложить послушать песню на татарском языке. Споет ее Шакирова Алина 5 </a:t>
            </a:r>
            <a:r>
              <a:rPr lang="ru-RU" sz="1200" dirty="0" err="1"/>
              <a:t>подг</a:t>
            </a:r>
            <a:r>
              <a:rPr lang="ru-RU" sz="1200" dirty="0"/>
              <a:t>. группы.</a:t>
            </a:r>
          </a:p>
          <a:p>
            <a:pPr algn="ctr"/>
            <a:r>
              <a:rPr lang="ru-RU" sz="1200" b="1" i="1" dirty="0"/>
              <a:t>Песня «</a:t>
            </a:r>
            <a:r>
              <a:rPr lang="ru-RU" sz="1200" b="1" i="1" dirty="0" err="1"/>
              <a:t>Дуслар</a:t>
            </a:r>
            <a:r>
              <a:rPr lang="ru-RU" sz="1200" b="1" i="1" dirty="0"/>
              <a:t> </a:t>
            </a:r>
            <a:r>
              <a:rPr lang="ru-RU" sz="1200" b="1" i="1" dirty="0" err="1"/>
              <a:t>жыры</a:t>
            </a:r>
            <a:r>
              <a:rPr lang="ru-RU" sz="1200" b="1" i="1" dirty="0"/>
              <a:t>» «Песня друзей» </a:t>
            </a:r>
            <a:endParaRPr lang="ru-RU" sz="1200" dirty="0"/>
          </a:p>
          <a:p>
            <a:r>
              <a:rPr lang="ru-RU" sz="1200" b="1" i="1" dirty="0"/>
              <a:t> </a:t>
            </a:r>
            <a:endParaRPr lang="ru-RU" sz="1200" dirty="0"/>
          </a:p>
        </p:txBody>
      </p:sp>
      <p:pic>
        <p:nvPicPr>
          <p:cNvPr id="3074" name="Picture 2" descr="F:\день добра\WP_20150930_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2606724"/>
            <a:ext cx="2952328" cy="1821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ень добра\WP_20150930_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1" t="27778" r="31231" b="27778"/>
          <a:stretch/>
        </p:blipFill>
        <p:spPr bwMode="auto">
          <a:xfrm>
            <a:off x="1619940" y="5361191"/>
            <a:ext cx="3969300" cy="264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251520"/>
            <a:ext cx="6408712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Ведущий:</a:t>
            </a:r>
          </a:p>
          <a:p>
            <a:r>
              <a:rPr lang="ru-RU" sz="1200" dirty="0"/>
              <a:t>Дорогие бабушки и дедушки! Не беда, что годы идут вперед, душой вы остаетесь молодыми всегда. И мы верим, что наше будущее в наших детях, в этих озорных непоседах, иногда капризных и веселых. Очень часто бабушки и дедушки проводят с внуками времени больше, чем родители. У них появляются секреты и общие увлечения. Они становятся самыми лучшими друзьями и подружками. Главное богатство - это здоровье. Каждый внук, каждая внучка хотят чтобы бабушка была всегда здоровой, не болела. </a:t>
            </a:r>
          </a:p>
          <a:p>
            <a:r>
              <a:rPr lang="ru-RU" sz="1200" dirty="0"/>
              <a:t>Об этом вам расскажет Антонова Саша, самая маленькая участница нашего концерта.</a:t>
            </a:r>
          </a:p>
          <a:p>
            <a:r>
              <a:rPr lang="ru-RU" sz="1200" b="1" i="1" dirty="0"/>
              <a:t>Стихотворение «Бабушкины годы»</a:t>
            </a:r>
            <a:endParaRPr lang="ru-RU" sz="1200" dirty="0"/>
          </a:p>
          <a:p>
            <a:r>
              <a:rPr lang="ru-RU" sz="1200" b="1" i="1" dirty="0"/>
              <a:t>(Дора Хайкина)</a:t>
            </a:r>
            <a:endParaRPr lang="ru-RU" sz="1200" dirty="0"/>
          </a:p>
          <a:p>
            <a:r>
              <a:rPr lang="ru-RU" sz="1200" i="1" dirty="0"/>
              <a:t>Ходит наша бабушка,</a:t>
            </a:r>
            <a:endParaRPr lang="ru-RU" sz="1200" dirty="0"/>
          </a:p>
          <a:p>
            <a:r>
              <a:rPr lang="ru-RU" sz="1200" i="1" dirty="0"/>
              <a:t>Палочкой стуча.</a:t>
            </a:r>
            <a:endParaRPr lang="ru-RU" sz="1200" dirty="0"/>
          </a:p>
          <a:p>
            <a:r>
              <a:rPr lang="ru-RU" sz="1200" i="1" dirty="0"/>
              <a:t>Говорю я бабушке</a:t>
            </a:r>
            <a:endParaRPr lang="ru-RU" sz="1200" dirty="0"/>
          </a:p>
          <a:p>
            <a:r>
              <a:rPr lang="ru-RU" sz="1200" i="1" dirty="0"/>
              <a:t>- Вызови врача!</a:t>
            </a:r>
            <a:endParaRPr lang="ru-RU" sz="1200" dirty="0"/>
          </a:p>
          <a:p>
            <a:r>
              <a:rPr lang="ru-RU" sz="1200" i="1" dirty="0"/>
              <a:t>Даст тебе лекарства</a:t>
            </a:r>
            <a:endParaRPr lang="ru-RU" sz="1200" dirty="0"/>
          </a:p>
          <a:p>
            <a:r>
              <a:rPr lang="ru-RU" sz="1200" i="1" dirty="0"/>
              <a:t>Станешь ты здорова!</a:t>
            </a:r>
            <a:r>
              <a:rPr lang="ru-RU" sz="1200" dirty="0"/>
              <a:t> </a:t>
            </a:r>
          </a:p>
          <a:p>
            <a:r>
              <a:rPr lang="ru-RU" sz="1200" i="1" dirty="0"/>
              <a:t>Если будет горько, -</a:t>
            </a:r>
            <a:endParaRPr lang="ru-RU" sz="1200" dirty="0"/>
          </a:p>
          <a:p>
            <a:r>
              <a:rPr lang="ru-RU" sz="1200" i="1" dirty="0"/>
              <a:t>Что же здесь такого?</a:t>
            </a:r>
            <a:endParaRPr lang="ru-RU" sz="1200" dirty="0"/>
          </a:p>
          <a:p>
            <a:r>
              <a:rPr lang="ru-RU" sz="1200" i="1" dirty="0"/>
              <a:t>Ты потерпишь чуточку,</a:t>
            </a:r>
            <a:endParaRPr lang="ru-RU" sz="1200" dirty="0"/>
          </a:p>
          <a:p>
            <a:r>
              <a:rPr lang="ru-RU" sz="1200" i="1" dirty="0"/>
              <a:t>А уедет врач,</a:t>
            </a:r>
            <a:endParaRPr lang="ru-RU" sz="1200" dirty="0"/>
          </a:p>
          <a:p>
            <a:r>
              <a:rPr lang="ru-RU" sz="1200" i="1" dirty="0"/>
              <a:t>Мы с тобой на улице,</a:t>
            </a:r>
            <a:endParaRPr lang="ru-RU" sz="1200" dirty="0"/>
          </a:p>
          <a:p>
            <a:r>
              <a:rPr lang="ru-RU" sz="1200" i="1" dirty="0"/>
              <a:t>Поиграем в мяч!</a:t>
            </a:r>
            <a:endParaRPr lang="ru-RU" sz="1200" dirty="0"/>
          </a:p>
          <a:p>
            <a:r>
              <a:rPr lang="ru-RU" sz="1200" i="1" dirty="0"/>
              <a:t>Будем бегать, бабушка,</a:t>
            </a:r>
            <a:endParaRPr lang="ru-RU" sz="1200" dirty="0"/>
          </a:p>
          <a:p>
            <a:r>
              <a:rPr lang="ru-RU" sz="1200" i="1" dirty="0"/>
              <a:t>Прыгать высоко!</a:t>
            </a:r>
            <a:endParaRPr lang="ru-RU" sz="1200" dirty="0"/>
          </a:p>
          <a:p>
            <a:r>
              <a:rPr lang="ru-RU" sz="1200" i="1" dirty="0"/>
              <a:t>Видишь, как я прыгаю?</a:t>
            </a:r>
            <a:endParaRPr lang="ru-RU" sz="1200" dirty="0"/>
          </a:p>
          <a:p>
            <a:r>
              <a:rPr lang="ru-RU" sz="1200" i="1" dirty="0"/>
              <a:t>Это так легко!</a:t>
            </a:r>
            <a:endParaRPr lang="ru-RU" sz="1200" dirty="0"/>
          </a:p>
          <a:p>
            <a:r>
              <a:rPr lang="ru-RU" sz="1200" i="1" dirty="0"/>
              <a:t>Улыбнулась бабушка:</a:t>
            </a:r>
            <a:endParaRPr lang="ru-RU" sz="1200" dirty="0"/>
          </a:p>
          <a:p>
            <a:r>
              <a:rPr lang="ru-RU" sz="1200" i="1" dirty="0"/>
              <a:t>-Что мне доктора?</a:t>
            </a:r>
            <a:endParaRPr lang="ru-RU" sz="1200" dirty="0"/>
          </a:p>
          <a:p>
            <a:r>
              <a:rPr lang="ru-RU" sz="1200" i="1" dirty="0"/>
              <a:t>Я не заболела,</a:t>
            </a:r>
            <a:endParaRPr lang="ru-RU" sz="1200" dirty="0"/>
          </a:p>
          <a:p>
            <a:r>
              <a:rPr lang="ru-RU" sz="1200" i="1" dirty="0"/>
              <a:t>Просто я стара!</a:t>
            </a:r>
            <a:endParaRPr lang="ru-RU" sz="1200" dirty="0"/>
          </a:p>
          <a:p>
            <a:r>
              <a:rPr lang="ru-RU" sz="1200" i="1" dirty="0"/>
              <a:t>Просто очень старая,</a:t>
            </a:r>
            <a:endParaRPr lang="ru-RU" sz="1200" dirty="0"/>
          </a:p>
          <a:p>
            <a:r>
              <a:rPr lang="ru-RU" sz="1200" i="1" dirty="0"/>
              <a:t>Волосы седые.</a:t>
            </a:r>
            <a:endParaRPr lang="ru-RU" sz="1200" dirty="0"/>
          </a:p>
          <a:p>
            <a:r>
              <a:rPr lang="ru-RU" sz="1200" i="1" dirty="0"/>
              <a:t>Где-то потеряла я</a:t>
            </a:r>
            <a:endParaRPr lang="ru-RU" sz="1200" dirty="0"/>
          </a:p>
          <a:p>
            <a:r>
              <a:rPr lang="ru-RU" sz="1200" i="1" dirty="0"/>
              <a:t>Годы молодые.</a:t>
            </a:r>
            <a:endParaRPr lang="ru-RU" sz="1200" dirty="0"/>
          </a:p>
          <a:p>
            <a:r>
              <a:rPr lang="ru-RU" sz="1200" i="1" dirty="0"/>
              <a:t>Где-то за огромными</a:t>
            </a:r>
            <a:endParaRPr lang="ru-RU" sz="1200" dirty="0"/>
          </a:p>
          <a:p>
            <a:r>
              <a:rPr lang="ru-RU" sz="1200" i="1" dirty="0"/>
              <a:t>За лесами тёмными,</a:t>
            </a:r>
            <a:endParaRPr lang="ru-RU" sz="1200" dirty="0"/>
          </a:p>
          <a:p>
            <a:r>
              <a:rPr lang="ru-RU" sz="1200" i="1" dirty="0"/>
              <a:t>За горой высокою,</a:t>
            </a:r>
            <a:endParaRPr lang="ru-RU" sz="1200" dirty="0"/>
          </a:p>
          <a:p>
            <a:r>
              <a:rPr lang="ru-RU" sz="1200" i="1" dirty="0"/>
              <a:t>За водой глубокою.</a:t>
            </a:r>
            <a:endParaRPr lang="ru-RU" sz="1200" dirty="0"/>
          </a:p>
          <a:p>
            <a:r>
              <a:rPr lang="ru-RU" sz="1200" i="1" dirty="0"/>
              <a:t>Как туда добраться </a:t>
            </a:r>
            <a:endParaRPr lang="ru-RU" sz="1200" dirty="0"/>
          </a:p>
          <a:p>
            <a:r>
              <a:rPr lang="ru-RU" sz="1200" i="1" dirty="0"/>
              <a:t>Людям неизвестно…</a:t>
            </a:r>
            <a:endParaRPr lang="ru-RU" sz="1200" dirty="0"/>
          </a:p>
          <a:p>
            <a:r>
              <a:rPr lang="ru-RU" sz="1200" i="1" dirty="0"/>
              <a:t>Говорю я бабушке:</a:t>
            </a:r>
            <a:endParaRPr lang="ru-RU" sz="1200" dirty="0"/>
          </a:p>
          <a:p>
            <a:r>
              <a:rPr lang="ru-RU" sz="1200" i="1" dirty="0"/>
              <a:t>- Вспомни это место!</a:t>
            </a:r>
            <a:endParaRPr lang="ru-RU" sz="1200" dirty="0"/>
          </a:p>
          <a:p>
            <a:r>
              <a:rPr lang="ru-RU" sz="1200" i="1" dirty="0"/>
              <a:t>Я туда поеду,</a:t>
            </a:r>
            <a:endParaRPr lang="ru-RU" sz="1200" dirty="0"/>
          </a:p>
          <a:p>
            <a:r>
              <a:rPr lang="ru-RU" sz="1200" i="1" dirty="0"/>
              <a:t>Поплыву, пойду!</a:t>
            </a:r>
            <a:endParaRPr lang="ru-RU" sz="1200" dirty="0"/>
          </a:p>
          <a:p>
            <a:r>
              <a:rPr lang="ru-RU" sz="1200" i="1" dirty="0"/>
              <a:t>Годы молодые</a:t>
            </a:r>
            <a:endParaRPr lang="ru-RU" sz="1200" dirty="0"/>
          </a:p>
          <a:p>
            <a:r>
              <a:rPr lang="ru-RU" sz="1200" i="1" dirty="0"/>
              <a:t>Я твои найду!</a:t>
            </a:r>
            <a:endParaRPr lang="ru-RU" sz="1200" dirty="0"/>
          </a:p>
        </p:txBody>
      </p:sp>
      <p:pic>
        <p:nvPicPr>
          <p:cNvPr id="4098" name="Picture 2" descr="F:\день добра\WP_20150930_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r="31247"/>
          <a:stretch/>
        </p:blipFill>
        <p:spPr bwMode="auto">
          <a:xfrm>
            <a:off x="2564904" y="2483768"/>
            <a:ext cx="3172822" cy="475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088" y="179512"/>
            <a:ext cx="5904656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Ведущий:</a:t>
            </a:r>
          </a:p>
          <a:p>
            <a:r>
              <a:rPr lang="ru-RU" sz="1200" dirty="0"/>
              <a:t> В этот торжественный день мы поздравляем вас с праздником и желаем только радостных дней в вашей жизни. Пусть ничто не омрачает ваших будней, а праздники сопровождают каждую минуту! Пусть любовь ваших детей и смех ваших внуков наполняют радостью душу!</a:t>
            </a:r>
          </a:p>
          <a:p>
            <a:r>
              <a:rPr lang="ru-RU" sz="1200" dirty="0"/>
              <a:t>Мы желаем старшему поколению уважения близких, здоровья на все годы и долгой жизни на радость всей семье! Пусть же счастье не покидает ваш дом!</a:t>
            </a:r>
          </a:p>
          <a:p>
            <a:r>
              <a:rPr lang="ru-RU" sz="1200" dirty="0"/>
              <a:t>Вас поздравить спешат наши матрёшки с песней «Матрешки»</a:t>
            </a:r>
          </a:p>
          <a:p>
            <a:pPr algn="ctr"/>
            <a:r>
              <a:rPr lang="ru-RU" sz="1200" b="1" i="1" dirty="0"/>
              <a:t>Песня-пляска «Матрешки»</a:t>
            </a:r>
            <a:endParaRPr lang="ru-RU" sz="1200" dirty="0"/>
          </a:p>
          <a:p>
            <a:pPr algn="ctr"/>
            <a:r>
              <a:rPr lang="ru-RU" sz="1200" b="1" i="1" dirty="0"/>
              <a:t>(музык слова </a:t>
            </a:r>
            <a:r>
              <a:rPr lang="ru-RU" sz="1200" b="1" i="1" dirty="0" err="1"/>
              <a:t>Г.Вихаревой</a:t>
            </a:r>
            <a:r>
              <a:rPr lang="ru-RU" sz="1200" b="1" i="1" dirty="0" smtClean="0"/>
              <a:t>)</a:t>
            </a:r>
          </a:p>
          <a:p>
            <a:pPr algn="ctr"/>
            <a:endParaRPr lang="ru-RU" sz="1200" b="1" i="1" dirty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/>
          </a:p>
          <a:p>
            <a:r>
              <a:rPr lang="ru-RU" sz="1200" dirty="0" smtClean="0"/>
              <a:t>Ведущий</a:t>
            </a:r>
            <a:r>
              <a:rPr lang="ru-RU" sz="1200" dirty="0"/>
              <a:t>:</a:t>
            </a:r>
            <a:r>
              <a:rPr lang="ru-RU" sz="1200" i="1" dirty="0"/>
              <a:t> </a:t>
            </a:r>
            <a:endParaRPr lang="ru-RU" sz="1200" dirty="0"/>
          </a:p>
          <a:p>
            <a:r>
              <a:rPr lang="ru-RU" sz="1200" i="1" dirty="0"/>
              <a:t>Сегодня славим седину,</a:t>
            </a:r>
            <a:endParaRPr lang="ru-RU" sz="1200" dirty="0"/>
          </a:p>
          <a:p>
            <a:r>
              <a:rPr lang="ru-RU" sz="1200" i="1" dirty="0"/>
              <a:t>Усталые морщинистые руки,</a:t>
            </a:r>
            <a:endParaRPr lang="ru-RU" sz="1200" dirty="0"/>
          </a:p>
          <a:p>
            <a:r>
              <a:rPr lang="ru-RU" sz="1200" i="1" dirty="0"/>
              <a:t>А ведь, бывало, в старину</a:t>
            </a:r>
            <a:endParaRPr lang="ru-RU" sz="1200" dirty="0"/>
          </a:p>
          <a:p>
            <a:r>
              <a:rPr lang="ru-RU" sz="1200" i="1" dirty="0"/>
              <a:t>Не знали эти руки скуки.</a:t>
            </a:r>
            <a:endParaRPr lang="ru-RU" sz="1200" dirty="0"/>
          </a:p>
          <a:p>
            <a:r>
              <a:rPr lang="ru-RU" sz="1200" i="1" dirty="0"/>
              <a:t>Вся ваша жизнь наполнена трудом,</a:t>
            </a:r>
            <a:endParaRPr lang="ru-RU" sz="1200" dirty="0"/>
          </a:p>
          <a:p>
            <a:r>
              <a:rPr lang="ru-RU" sz="1200" i="1" dirty="0"/>
              <a:t>Теплом души и радостью согрета.</a:t>
            </a:r>
            <a:endParaRPr lang="ru-RU" sz="1200" dirty="0"/>
          </a:p>
          <a:p>
            <a:r>
              <a:rPr lang="ru-RU" sz="1200" i="1" dirty="0"/>
              <a:t>Да поглядите, поглядите вы кругом -</a:t>
            </a:r>
            <a:endParaRPr lang="ru-RU" sz="1200" dirty="0"/>
          </a:p>
          <a:p>
            <a:r>
              <a:rPr lang="ru-RU" sz="1200" i="1" dirty="0"/>
              <a:t>Милее лиц не видела планета!</a:t>
            </a:r>
            <a:endParaRPr lang="ru-RU" sz="1200" dirty="0"/>
          </a:p>
          <a:p>
            <a:r>
              <a:rPr lang="ru-RU" sz="1200" i="1" dirty="0"/>
              <a:t>И пусть гуляет осень на дворе,</a:t>
            </a:r>
            <a:endParaRPr lang="ru-RU" sz="1200" dirty="0"/>
          </a:p>
          <a:p>
            <a:r>
              <a:rPr lang="ru-RU" sz="1200" i="1" dirty="0"/>
              <a:t>И мир перелистнул страницу века!</a:t>
            </a:r>
            <a:endParaRPr lang="ru-RU" sz="1200" dirty="0"/>
          </a:p>
          <a:p>
            <a:r>
              <a:rPr lang="ru-RU" sz="1200" i="1" dirty="0"/>
              <a:t>Как хорошо, что есть в календаре</a:t>
            </a:r>
            <a:endParaRPr lang="ru-RU" sz="1200" dirty="0"/>
          </a:p>
          <a:p>
            <a:r>
              <a:rPr lang="ru-RU" sz="1200" i="1" dirty="0"/>
              <a:t>День пожилого человека! (хором</a:t>
            </a:r>
            <a:r>
              <a:rPr lang="ru-RU" sz="1200" i="1" dirty="0" smtClean="0"/>
              <a:t>)</a:t>
            </a:r>
          </a:p>
          <a:p>
            <a:r>
              <a:rPr lang="ru-RU" sz="1200" dirty="0"/>
              <a:t>Руки у бабушки самые добрые и золотые. Бабушки — на все руки мастерицы.</a:t>
            </a:r>
          </a:p>
          <a:p>
            <a:r>
              <a:rPr lang="ru-RU" sz="1200" dirty="0"/>
              <a:t>Послушайте стихотворение «Бабушкины варежки» его прочитает Овчинников Алёша.</a:t>
            </a:r>
          </a:p>
          <a:p>
            <a:pPr algn="ctr"/>
            <a:r>
              <a:rPr lang="ru-RU" sz="1200" b="1" i="1" dirty="0"/>
              <a:t>Стихотворение «Бабушкины варежки»</a:t>
            </a:r>
            <a:endParaRPr lang="ru-RU" sz="1200" dirty="0"/>
          </a:p>
          <a:p>
            <a:pPr algn="ctr"/>
            <a:r>
              <a:rPr lang="ru-RU" sz="1200" b="1" i="1" dirty="0"/>
              <a:t>(Н. Красильников)</a:t>
            </a:r>
            <a:endParaRPr lang="ru-RU" sz="1200" dirty="0"/>
          </a:p>
          <a:p>
            <a:r>
              <a:rPr lang="ru-RU" sz="1200" i="1" dirty="0"/>
              <a:t>В окна стучится холодная вьюга,</a:t>
            </a:r>
            <a:endParaRPr lang="ru-RU" sz="1200" dirty="0"/>
          </a:p>
          <a:p>
            <a:r>
              <a:rPr lang="ru-RU" sz="1200" i="1" dirty="0"/>
              <a:t>Бабушка варежки вяжет для внука.</a:t>
            </a:r>
            <a:endParaRPr lang="ru-RU" sz="1200" dirty="0"/>
          </a:p>
          <a:p>
            <a:r>
              <a:rPr lang="ru-RU" sz="1200" i="1" dirty="0"/>
              <a:t>Тёплые, добрые руки у бабушки,</a:t>
            </a:r>
            <a:endParaRPr lang="ru-RU" sz="1200" dirty="0"/>
          </a:p>
          <a:p>
            <a:r>
              <a:rPr lang="ru-RU" sz="1200" i="1" dirty="0"/>
              <a:t>Добрые, тёплые выйдут и варежки.</a:t>
            </a:r>
            <a:endParaRPr lang="ru-RU" sz="1200" dirty="0"/>
          </a:p>
          <a:p>
            <a:r>
              <a:rPr lang="ru-RU" sz="1200" i="1" dirty="0"/>
              <a:t>Выбежит утром на улицу внук</a:t>
            </a:r>
            <a:endParaRPr lang="ru-RU" sz="1200" dirty="0"/>
          </a:p>
          <a:p>
            <a:r>
              <a:rPr lang="ru-RU" sz="1200" i="1" dirty="0"/>
              <a:t>И ощутит теплоту её рук.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5123" name="Picture 3" descr="F:\день добра\WP_20150930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7" y="2267745"/>
            <a:ext cx="319985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день добра\WP_20150930_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24" y="3491880"/>
            <a:ext cx="2873720" cy="1617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251520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Ведущий:</a:t>
            </a:r>
          </a:p>
          <a:p>
            <a:r>
              <a:rPr lang="ru-RU" sz="1200" dirty="0"/>
              <a:t>Наши юные артисты подготовили вам задорный «Испанский танец»</a:t>
            </a:r>
          </a:p>
          <a:p>
            <a:pPr algn="ctr"/>
            <a:r>
              <a:rPr lang="ru-RU" sz="1200" b="1" i="1" dirty="0"/>
              <a:t>«Испанский танец»</a:t>
            </a:r>
            <a:r>
              <a:rPr lang="ru-RU" sz="1200" i="1" dirty="0"/>
              <a:t> </a:t>
            </a:r>
            <a:endParaRPr lang="ru-RU" sz="1200" dirty="0"/>
          </a:p>
          <a:p>
            <a:endParaRPr lang="ru-RU" sz="1200" i="1" dirty="0" smtClean="0"/>
          </a:p>
          <a:p>
            <a:endParaRPr lang="ru-RU" sz="1200" i="1" dirty="0"/>
          </a:p>
          <a:p>
            <a:endParaRPr lang="ru-RU" sz="1200" i="1" dirty="0" smtClean="0"/>
          </a:p>
          <a:p>
            <a:endParaRPr lang="ru-RU" sz="1200" i="1" dirty="0"/>
          </a:p>
          <a:p>
            <a:endParaRPr lang="ru-RU" sz="1200" i="1" dirty="0" smtClean="0"/>
          </a:p>
          <a:p>
            <a:endParaRPr lang="ru-RU" sz="1200" i="1" dirty="0"/>
          </a:p>
          <a:p>
            <a:endParaRPr lang="ru-RU" sz="1200" i="1" dirty="0" smtClean="0"/>
          </a:p>
          <a:p>
            <a:endParaRPr lang="ru-RU" sz="1200" i="1" dirty="0"/>
          </a:p>
          <a:p>
            <a:endParaRPr lang="ru-RU" sz="1200" i="1" dirty="0" smtClean="0"/>
          </a:p>
          <a:p>
            <a:endParaRPr lang="ru-RU" sz="1200" i="1" dirty="0"/>
          </a:p>
          <a:p>
            <a:endParaRPr lang="ru-RU" sz="1200" i="1" dirty="0" smtClean="0"/>
          </a:p>
          <a:p>
            <a:endParaRPr lang="ru-RU" sz="1200" i="1" dirty="0"/>
          </a:p>
          <a:p>
            <a:endParaRPr lang="ru-RU" sz="1200" i="1" dirty="0" smtClean="0"/>
          </a:p>
          <a:p>
            <a:endParaRPr lang="ru-RU" sz="1200" i="1" dirty="0"/>
          </a:p>
          <a:p>
            <a:r>
              <a:rPr lang="ru-RU" sz="1200" i="1" dirty="0" smtClean="0"/>
              <a:t>Ведущий</a:t>
            </a:r>
            <a:r>
              <a:rPr lang="ru-RU" sz="1200" i="1" dirty="0"/>
              <a:t>: </a:t>
            </a:r>
            <a:endParaRPr lang="ru-RU" sz="1200" dirty="0"/>
          </a:p>
          <a:p>
            <a:r>
              <a:rPr lang="ru-RU" sz="1200" i="1" dirty="0"/>
              <a:t>Пусть ваш дом достатком дышит,</a:t>
            </a:r>
            <a:endParaRPr lang="ru-RU" sz="1200" dirty="0"/>
          </a:p>
          <a:p>
            <a:r>
              <a:rPr lang="ru-RU" sz="1200" i="1" dirty="0"/>
              <a:t>Пусть будут в нем покой и труд,</a:t>
            </a:r>
            <a:endParaRPr lang="ru-RU" sz="1200" dirty="0"/>
          </a:p>
          <a:p>
            <a:r>
              <a:rPr lang="ru-RU" sz="1200" i="1" dirty="0"/>
              <a:t>Пусть смех внучат в нем будет слышен,</a:t>
            </a:r>
            <a:endParaRPr lang="ru-RU" sz="1200" dirty="0"/>
          </a:p>
          <a:p>
            <a:r>
              <a:rPr lang="ru-RU" sz="1200" i="1" dirty="0"/>
              <a:t>Пусть мир и счастье в нем живут!</a:t>
            </a:r>
            <a:endParaRPr lang="ru-RU" sz="1200" dirty="0"/>
          </a:p>
          <a:p>
            <a:r>
              <a:rPr lang="ru-RU" sz="1200" i="1" dirty="0"/>
              <a:t> </a:t>
            </a:r>
            <a:endParaRPr lang="ru-RU" sz="1200" dirty="0"/>
          </a:p>
          <a:p>
            <a:r>
              <a:rPr lang="ru-RU" sz="1200" dirty="0"/>
              <a:t>На этом наш концерт заканчивается, и мы приглашаем на праздничное чаепитие!</a:t>
            </a:r>
          </a:p>
        </p:txBody>
      </p:sp>
      <p:pic>
        <p:nvPicPr>
          <p:cNvPr id="6146" name="Picture 2" descr="F:\день добра\20151012_220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001089"/>
            <a:ext cx="3096344" cy="2202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день добра\20151012_220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80" y="2162431"/>
            <a:ext cx="2605778" cy="1761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970</Words>
  <Application>Microsoft Office PowerPoint</Application>
  <PresentationFormat>Экран (4:3)</PresentationFormat>
  <Paragraphs>217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Сценарий праздника посвященного дню  пожилых людей «»День добра и уважения»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праздника посвященного дню пожилых людей «»День добра и уважения»</dc:title>
  <dc:creator>гульнара</dc:creator>
  <cp:lastModifiedBy>гульнара</cp:lastModifiedBy>
  <cp:revision>10</cp:revision>
  <dcterms:created xsi:type="dcterms:W3CDTF">2015-10-14T09:14:12Z</dcterms:created>
  <dcterms:modified xsi:type="dcterms:W3CDTF">2015-10-15T06:12:41Z</dcterms:modified>
</cp:coreProperties>
</file>