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7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нутый угол 8"/>
          <p:cNvSpPr/>
          <p:nvPr userDrawn="1"/>
        </p:nvSpPr>
        <p:spPr>
          <a:xfrm>
            <a:off x="539552" y="836712"/>
            <a:ext cx="8064896" cy="4032448"/>
          </a:xfrm>
          <a:prstGeom prst="foldedCorner">
            <a:avLst/>
          </a:prstGeom>
          <a:solidFill>
            <a:schemeClr val="lt1">
              <a:alpha val="68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4005064"/>
            <a:ext cx="1531721" cy="14142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929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E66A-055B-4271-B557-9F2D6BC78AD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D38E-C37A-4FB6-889F-45BD399AD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7018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E66A-055B-4271-B557-9F2D6BC78AD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D38E-C37A-4FB6-889F-45BD399AD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477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E66A-055B-4271-B557-9F2D6BC78AD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D38E-C37A-4FB6-889F-45BD399AD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758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мка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2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037001"/>
            <a:ext cx="1482604" cy="17728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E66A-055B-4271-B557-9F2D6BC78AD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D38E-C37A-4FB6-889F-45BD399AD76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524" y="4149080"/>
            <a:ext cx="1531721" cy="141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155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E66A-055B-4271-B557-9F2D6BC78AD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D38E-C37A-4FB6-889F-45BD399AD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994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E66A-055B-4271-B557-9F2D6BC78AD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D38E-C37A-4FB6-889F-45BD399AD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413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E66A-055B-4271-B557-9F2D6BC78AD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D38E-C37A-4FB6-889F-45BD399AD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654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E66A-055B-4271-B557-9F2D6BC78AD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D38E-C37A-4FB6-889F-45BD399AD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868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E66A-055B-4271-B557-9F2D6BC78AD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D38E-C37A-4FB6-889F-45BD399AD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19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E66A-055B-4271-B557-9F2D6BC78AD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D38E-C37A-4FB6-889F-45BD399AD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137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E66A-055B-4271-B557-9F2D6BC78AD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D38E-C37A-4FB6-889F-45BD399AD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355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7E66A-055B-4271-B557-9F2D6BC78AD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3D38E-C37A-4FB6-889F-45BD399AD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4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643051"/>
            <a:ext cx="7815290" cy="1957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Тест по проверке уровня начитанности второклассников.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Программа «Начальная школа 21 века»</a:t>
            </a:r>
            <a:endParaRPr lang="ru-RU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6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Прочитай названия произведений. 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Подумай, о ком они?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С. Баруздин «Как Алёшке учиться надоело»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Е. Пермяк «Смородинка»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Н. Носов «Заплатка»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о природе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о животных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о  детях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В каком произведении говорится 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о дружбе?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М. Зощенко «Самое главное»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Е. Пермяк «Две пословицы»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Л. Пантелеев «Две лягушки»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6429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Проверь себя!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7290" y="714356"/>
            <a:ext cx="7329510" cy="541180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Загадка, пословица, закличка.</a:t>
            </a:r>
          </a:p>
          <a:p>
            <a:pPr marL="514350" indent="-514350">
              <a:buAutoNum type="arabicParenR"/>
            </a:pPr>
            <a:r>
              <a:rPr lang="ru-RU" dirty="0" smtClean="0"/>
              <a:t>А.С. Пушкин.</a:t>
            </a:r>
            <a:r>
              <a:rPr lang="ru-RU" dirty="0" smtClean="0"/>
              <a:t>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И.А</a:t>
            </a:r>
            <a:r>
              <a:rPr lang="ru-RU" dirty="0" smtClean="0"/>
              <a:t>. Крылов «Лебедь, Щука и Рак»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 smtClean="0"/>
              <a:t>Е. Трутнева «Осень» </a:t>
            </a:r>
          </a:p>
          <a:p>
            <a:pPr marL="514350" indent="-514350">
              <a:buNone/>
            </a:pPr>
            <a:r>
              <a:rPr lang="ru-RU" dirty="0" smtClean="0"/>
              <a:t>          золотой – ногой, в лесу – красу.</a:t>
            </a:r>
          </a:p>
          <a:p>
            <a:pPr marL="514350" indent="-514350">
              <a:buAutoNum type="arabicParenR" startAt="5"/>
            </a:pPr>
            <a:r>
              <a:rPr lang="ru-RU" dirty="0" smtClean="0"/>
              <a:t>Алёша.</a:t>
            </a:r>
          </a:p>
          <a:p>
            <a:pPr marL="514350" indent="-514350">
              <a:buAutoNum type="arabicParenR" startAt="5"/>
            </a:pPr>
            <a:r>
              <a:rPr lang="ru-RU" dirty="0" smtClean="0"/>
              <a:t> </a:t>
            </a:r>
            <a:r>
              <a:rPr lang="ru-RU" dirty="0" smtClean="0"/>
              <a:t>о родной природе</a:t>
            </a:r>
          </a:p>
          <a:p>
            <a:pPr marL="514350" indent="-514350">
              <a:buAutoNum type="arabicParenR" startAt="5"/>
            </a:pPr>
            <a:r>
              <a:rPr lang="ru-RU" dirty="0" smtClean="0"/>
              <a:t> </a:t>
            </a:r>
            <a:r>
              <a:rPr lang="ru-RU" dirty="0" smtClean="0"/>
              <a:t>братья Гримм</a:t>
            </a:r>
          </a:p>
          <a:p>
            <a:pPr marL="514350" indent="-514350">
              <a:buAutoNum type="arabicParenR" startAt="5"/>
            </a:pPr>
            <a:r>
              <a:rPr lang="ru-RU" dirty="0" smtClean="0"/>
              <a:t> </a:t>
            </a:r>
            <a:r>
              <a:rPr lang="ru-RU" dirty="0" smtClean="0"/>
              <a:t>былины</a:t>
            </a:r>
          </a:p>
          <a:p>
            <a:pPr marL="514350" indent="-514350">
              <a:buAutoNum type="arabicParenR" startAt="5"/>
            </a:pPr>
            <a:r>
              <a:rPr lang="ru-RU" dirty="0" smtClean="0"/>
              <a:t> </a:t>
            </a:r>
            <a:r>
              <a:rPr lang="ru-RU" dirty="0" smtClean="0"/>
              <a:t>о детях</a:t>
            </a:r>
          </a:p>
          <a:p>
            <a:pPr marL="514350" indent="-514350">
              <a:buAutoNum type="arabicParenR" startAt="5"/>
            </a:pPr>
            <a:r>
              <a:rPr lang="ru-RU" dirty="0" smtClean="0"/>
              <a:t> </a:t>
            </a:r>
            <a:r>
              <a:rPr lang="ru-RU" dirty="0" smtClean="0"/>
              <a:t>Е</a:t>
            </a:r>
            <a:r>
              <a:rPr lang="ru-RU" dirty="0" smtClean="0"/>
              <a:t>. Пермяк «Две пословицы»</a:t>
            </a: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885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5111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Прочитай произведения. Что это?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472518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1) В новой стене, в круглом окне,</a:t>
            </a:r>
          </a:p>
          <a:p>
            <a:pPr>
              <a:buNone/>
            </a:pPr>
            <a:r>
              <a:rPr lang="ru-RU" sz="2800" dirty="0" smtClean="0"/>
              <a:t>     днём стекло разбито, за ночь вставлено.</a:t>
            </a:r>
          </a:p>
          <a:p>
            <a:pPr>
              <a:buNone/>
            </a:pPr>
            <a:r>
              <a:rPr lang="ru-RU" sz="2800" dirty="0" smtClean="0"/>
              <a:t>                    2) Есть терпение, будет и умение.</a:t>
            </a:r>
          </a:p>
          <a:p>
            <a:pPr>
              <a:buNone/>
            </a:pPr>
            <a:r>
              <a:rPr lang="ru-RU" sz="2800" dirty="0" smtClean="0"/>
              <a:t>             3) Жаворонки, летите,</a:t>
            </a:r>
          </a:p>
          <a:p>
            <a:pPr>
              <a:buNone/>
            </a:pPr>
            <a:r>
              <a:rPr lang="ru-RU" sz="2800" dirty="0" smtClean="0"/>
              <a:t>             Весну на крылышках несите!</a:t>
            </a:r>
          </a:p>
          <a:p>
            <a:pPr>
              <a:buNone/>
            </a:pPr>
            <a:r>
              <a:rPr lang="ru-RU" sz="2800" dirty="0" smtClean="0"/>
              <a:t>             Жаворонки прилетите,</a:t>
            </a:r>
          </a:p>
          <a:p>
            <a:pPr>
              <a:buNone/>
            </a:pPr>
            <a:r>
              <a:rPr lang="ru-RU" sz="2800" dirty="0" smtClean="0"/>
              <a:t>             Весну – красну принесите!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57422" y="4500570"/>
            <a:ext cx="4848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Загадка, закличка, пословица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Найди фамилию поэта и сказочника. 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М.М. Пришвин</a:t>
            </a:r>
          </a:p>
          <a:p>
            <a:pPr marL="514350" indent="-514350">
              <a:buAutoNum type="arabicParenR"/>
            </a:pPr>
            <a:r>
              <a:rPr lang="ru-RU" dirty="0" smtClean="0"/>
              <a:t>А.С. Пушкин</a:t>
            </a:r>
          </a:p>
          <a:p>
            <a:pPr marL="514350" indent="-514350">
              <a:buAutoNum type="arabicParenR"/>
            </a:pPr>
            <a:r>
              <a:rPr lang="ru-RU" dirty="0" smtClean="0"/>
              <a:t>С.А. Есенин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Из какого произведения отрывок?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виноват из них, кто прав- судить не нам,</a:t>
            </a:r>
          </a:p>
          <a:p>
            <a:pPr>
              <a:buNone/>
            </a:pPr>
            <a:r>
              <a:rPr lang="ru-RU" dirty="0" smtClean="0"/>
              <a:t>    Да только воз и ныне там.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А.Л. Барто «Катя»,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Е.А. Пермяк «Смородинка»,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И.А. Крылов «Лебедь, Щука и Рак»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0334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Прочитай строфу стихотворения.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 Укажи рифмующиеся слова.  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Из какого произведения четверостишие?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Кроет уж лист золотой</a:t>
            </a:r>
          </a:p>
          <a:p>
            <a:pPr>
              <a:buNone/>
            </a:pPr>
            <a:r>
              <a:rPr lang="ru-RU" dirty="0" smtClean="0"/>
              <a:t>   Влажную землю в лесу…</a:t>
            </a:r>
          </a:p>
          <a:p>
            <a:pPr>
              <a:buNone/>
            </a:pPr>
            <a:r>
              <a:rPr lang="ru-RU" dirty="0" smtClean="0"/>
              <a:t>   Смело топчу я ногой</a:t>
            </a:r>
          </a:p>
          <a:p>
            <a:pPr>
              <a:buNone/>
            </a:pPr>
            <a:r>
              <a:rPr lang="ru-RU" dirty="0" smtClean="0"/>
              <a:t>   Вешнюю леса красу.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А. Майков «Осень»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Е. Трутнева «Осень»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С. Маршак «Декабрь»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472518" cy="113191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Найди имя героя рассказа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 Н. Носова «Заплатка»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Алёша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Бобка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Дениска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7144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О чём говорится в стихотворении 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А.С. Пушкина «Уж небо осенью дышало…»?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 родной природе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 детях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 животных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Кто автор сказок «Маленькие человечки» и «Семеро храбрецов»?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В.Г. Сутеев</a:t>
            </a:r>
          </a:p>
          <a:p>
            <a:r>
              <a:rPr lang="ru-RU" dirty="0" smtClean="0"/>
              <a:t> </a:t>
            </a:r>
            <a:r>
              <a:rPr lang="ru-RU" dirty="0" smtClean="0"/>
              <a:t>Х.К. Андерсен</a:t>
            </a:r>
          </a:p>
          <a:p>
            <a:r>
              <a:rPr lang="ru-RU" dirty="0" smtClean="0"/>
              <a:t> </a:t>
            </a:r>
            <a:r>
              <a:rPr lang="ru-RU" dirty="0" smtClean="0"/>
              <a:t>братья Гримм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Героем какого произведения является Илья Муромец?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сказки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былины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рассказа</a:t>
            </a:r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adfbdd6a9969bf37eab284affd8159913618b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376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Тест по проверке уровня начитанности второклассников.</vt:lpstr>
      <vt:lpstr>Прочитай произведения. Что это?</vt:lpstr>
      <vt:lpstr>Найди фамилию поэта и сказочника. </vt:lpstr>
      <vt:lpstr>Из какого произведения отрывок?</vt:lpstr>
      <vt:lpstr>Прочитай строфу стихотворения.  Укажи рифмующиеся слова.   Из какого произведения четверостишие?</vt:lpstr>
      <vt:lpstr>Найди имя героя рассказа  Н. Носова «Заплатка»</vt:lpstr>
      <vt:lpstr>О чём говорится в стихотворении  А.С. Пушкина «Уж небо осенью дышало…»?</vt:lpstr>
      <vt:lpstr>Кто автор сказок «Маленькие человечки» и «Семеро храбрецов»?</vt:lpstr>
      <vt:lpstr>Героем какого произведения является Илья Муромец?</vt:lpstr>
      <vt:lpstr>Прочитай названия произведений.  Подумай, о ком они?</vt:lpstr>
      <vt:lpstr>В каком произведении говорится  о дружбе?</vt:lpstr>
      <vt:lpstr>Проверь себя!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«Литературное чтение 3»</dc:title>
  <dc:creator>Ольга Михайловна</dc:creator>
  <cp:lastModifiedBy>Пользователь</cp:lastModifiedBy>
  <cp:revision>15</cp:revision>
  <dcterms:created xsi:type="dcterms:W3CDTF">2014-11-15T21:02:33Z</dcterms:created>
  <dcterms:modified xsi:type="dcterms:W3CDTF">2015-11-02T12:02:15Z</dcterms:modified>
</cp:coreProperties>
</file>