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61" r:id="rId4"/>
    <p:sldId id="263" r:id="rId5"/>
    <p:sldId id="265" r:id="rId6"/>
    <p:sldId id="271" r:id="rId7"/>
    <p:sldId id="272" r:id="rId8"/>
    <p:sldId id="282" r:id="rId9"/>
    <p:sldId id="283" r:id="rId10"/>
    <p:sldId id="286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79" autoAdjust="0"/>
  </p:normalViewPr>
  <p:slideViewPr>
    <p:cSldViewPr>
      <p:cViewPr varScale="1">
        <p:scale>
          <a:sx n="59" d="100"/>
          <a:sy n="59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39E-981C-4822-97E3-696F3356B6D7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8DDF-E8E0-401E-967F-3F0CF05B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39E-981C-4822-97E3-696F3356B6D7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8DDF-E8E0-401E-967F-3F0CF05B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39E-981C-4822-97E3-696F3356B6D7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8DDF-E8E0-401E-967F-3F0CF05B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39E-981C-4822-97E3-696F3356B6D7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8DDF-E8E0-401E-967F-3F0CF05B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39E-981C-4822-97E3-696F3356B6D7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8DDF-E8E0-401E-967F-3F0CF05B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39E-981C-4822-97E3-696F3356B6D7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8DDF-E8E0-401E-967F-3F0CF05B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39E-981C-4822-97E3-696F3356B6D7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8DDF-E8E0-401E-967F-3F0CF05B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39E-981C-4822-97E3-696F3356B6D7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8DDF-E8E0-401E-967F-3F0CF05B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39E-981C-4822-97E3-696F3356B6D7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8DDF-E8E0-401E-967F-3F0CF05B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39E-981C-4822-97E3-696F3356B6D7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8DDF-E8E0-401E-967F-3F0CF05B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39E-981C-4822-97E3-696F3356B6D7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8DDF-E8E0-401E-967F-3F0CF05B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C39E-981C-4822-97E3-696F3356B6D7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8DDF-E8E0-401E-967F-3F0CF05B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068961"/>
            <a:ext cx="1296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8" name="Рисунок 7" descr="http://becti.net/uploads/posts/2009-04/becti_net_r862064d24t160055n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365104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urf.podelise.ru/tw_files2/urls_3/169/d-168508/img23.jpg"/>
          <p:cNvPicPr/>
          <p:nvPr/>
        </p:nvPicPr>
        <p:blipFill>
          <a:blip r:embed="rId3" cstate="print"/>
          <a:srcRect l="3780" r="2835" b="6929"/>
          <a:stretch>
            <a:fillRect/>
          </a:stretch>
        </p:blipFill>
        <p:spPr bwMode="auto">
          <a:xfrm>
            <a:off x="5652120" y="4725144"/>
            <a:ext cx="1872208" cy="12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6588224" y="458112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43608" y="188641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LISTEN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POINT AND SAY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20" name="Стрелка вниз 19"/>
          <p:cNvSpPr/>
          <p:nvPr/>
        </p:nvSpPr>
        <p:spPr>
          <a:xfrm rot="17683882">
            <a:off x="663403" y="1632699"/>
            <a:ext cx="213928" cy="568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67544" y="4869160"/>
            <a:ext cx="792088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2852936"/>
            <a:ext cx="880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en-US" sz="3600" b="1" dirty="0" smtClean="0"/>
              <a:t>un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71600" y="5733256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ock</a:t>
            </a:r>
            <a:endParaRPr lang="ru-RU" sz="3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68144" y="6021288"/>
            <a:ext cx="1681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nake</a:t>
            </a:r>
            <a:endParaRPr lang="ru-RU" sz="3600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print"/>
          <a:srcRect l="10532" t="14099" r="41170" b="4230"/>
          <a:stretch>
            <a:fillRect/>
          </a:stretch>
        </p:blipFill>
        <p:spPr bwMode="auto">
          <a:xfrm>
            <a:off x="4932040" y="1268760"/>
            <a:ext cx="32403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лево 15"/>
          <p:cNvSpPr/>
          <p:nvPr/>
        </p:nvSpPr>
        <p:spPr>
          <a:xfrm>
            <a:off x="7740352" y="5085184"/>
            <a:ext cx="1043608" cy="360040"/>
          </a:xfrm>
          <a:prstGeom prst="leftArrow">
            <a:avLst>
              <a:gd name="adj1" fmla="val 50000"/>
              <a:gd name="adj2" fmla="val 33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www.mdou105-71.ru/upload/medialibrary/906/906e63b65457a87865de7453f8af989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84784"/>
            <a:ext cx="1512168" cy="150271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491880" y="836712"/>
            <a:ext cx="493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WHAT SOUND DO THE WORDS BEGIN WITH?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23" grpId="0"/>
      <p:bldP spid="24" grpId="0"/>
      <p:bldP spid="26" grpId="1"/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1537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Let’s read:</a:t>
            </a:r>
            <a:endParaRPr lang="ru-RU" sz="2400" i="1" dirty="0"/>
          </a:p>
        </p:txBody>
      </p:sp>
      <p:pic>
        <p:nvPicPr>
          <p:cNvPr id="3" name="Рисунок 2" descr="http://img.scoop.it/DPR8m2xYpROOPwKnkQs1Ujl72eJkfbmt4t8yenImKBVvK0kTmF0xjctABnaLJIm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764704"/>
            <a:ext cx="648072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7" name="Рисунок 5" descr="http://sakhalife.ru/wp-content/uploads/2015/08/6eaddd41099cf6cfb9ae83e65e7115e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20888"/>
            <a:ext cx="1503505" cy="9361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16216" y="3573016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tap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1988840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1988840"/>
            <a:ext cx="827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2852936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tap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2852936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2924944"/>
            <a:ext cx="966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Pat.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4437112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sits.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75656" y="3645024"/>
            <a:ext cx="1167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Pat,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987824" y="3645024"/>
            <a:ext cx="1000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sit!</a:t>
            </a:r>
            <a:r>
              <a:rPr lang="en-US" sz="3600" b="1" dirty="0" smtClean="0">
                <a:ea typeface="Calibri" pitchFamily="34" charset="0"/>
                <a:cs typeface="Times New Roman" pitchFamily="18" charset="0"/>
              </a:rPr>
              <a:t>”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79712" y="4437112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Let’s chant together                  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/>
          </a:p>
        </p:txBody>
      </p:sp>
      <p:pic>
        <p:nvPicPr>
          <p:cNvPr id="3" name="Рисунок 2" descr="http://www.sfondilandia.it/0800/TomAndJer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744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95736" y="1628800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at,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12360" y="2492896"/>
            <a:ext cx="942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636912"/>
            <a:ext cx="1026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rat,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356992"/>
            <a:ext cx="3262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 cat and a rat!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4653136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cat chases the rat!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5733256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Perfect! You are good chanters!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Bye!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6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548680"/>
            <a:ext cx="3036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Let’s read together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268760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068960"/>
            <a:ext cx="2885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cat and a rat.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869160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The  cat chases the rat.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Bravo!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Bye!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http://www.sfondilandia.it/0800/TomAndJer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LISTEN, POINT AND SAY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3" name="Рисунок 2" descr="http://static4.depositphotos.com/1001911/291/v/950/depositphotos_2915509-A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15121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58731" b="39135"/>
          <a:stretch>
            <a:fillRect/>
          </a:stretch>
        </p:blipFill>
        <p:spPr bwMode="auto">
          <a:xfrm>
            <a:off x="1691680" y="3933056"/>
            <a:ext cx="1800200" cy="161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t="17543" r="38222"/>
          <a:stretch>
            <a:fillRect/>
          </a:stretch>
        </p:blipFill>
        <p:spPr bwMode="auto">
          <a:xfrm>
            <a:off x="4932040" y="4149080"/>
            <a:ext cx="2145811" cy="218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539552" y="177281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3528" y="4581128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7668344" y="5157192"/>
            <a:ext cx="11166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636912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NT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805264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/>
              <a:t>pple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6211669"/>
            <a:ext cx="1756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/>
              <a:t>lligator</a:t>
            </a:r>
            <a:endParaRPr lang="ru-RU" sz="3600" b="1" dirty="0"/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28800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995936" y="908720"/>
            <a:ext cx="445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WHAT SOUND DO THE WORDS BEGIN WITH?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726581" cy="263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orums.crackberry.com/attachments/blackberry-z10-f254/144548d1364433270t-z10-customer-satisfaction-poll-vote-now-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19442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31640" y="3068960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crosti.ru/patterns/00/01/89/5fef89fc6c/%D0%91%D0%BE%D0%BB%D1%8C%D1%88%D0%B0%D1%8F%20%D0%BA%D0%BE%D1%88%D0%BA%D0%B0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05064"/>
            <a:ext cx="3014044" cy="18871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60212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b="1" dirty="0" smtClean="0"/>
              <a:t>IGER</a:t>
            </a:r>
            <a:endParaRPr lang="ru-RU" sz="2800" b="1" dirty="0"/>
          </a:p>
        </p:txBody>
      </p:sp>
      <p:pic>
        <p:nvPicPr>
          <p:cNvPr id="11268" name="Picture 4" descr="http://www.playcast.ru/uploads/2014/02/10/74033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05064"/>
            <a:ext cx="2664296" cy="19982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52120" y="609329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b="1" dirty="0" smtClean="0"/>
              <a:t>RAIN</a:t>
            </a:r>
            <a:endParaRPr lang="ru-RU" sz="28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79512" y="1844824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51520" y="486916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8100392" y="4437112"/>
            <a:ext cx="864096" cy="28803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188640"/>
            <a:ext cx="4303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LISTEN, POINT AND SAY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836712"/>
            <a:ext cx="445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WHAT SOUND DO THE WORDS BEGIN WITH?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" grpId="0"/>
      <p:bldP spid="9" grpId="0"/>
      <p:bldP spid="10" grpId="0" animBg="1"/>
      <p:bldP spid="11" grpId="0" animBg="1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39604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virtmag.ru/upload/iblock/cf9/140916_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93096"/>
            <a:ext cx="2016224" cy="2016224"/>
          </a:xfrm>
          <a:prstGeom prst="rect">
            <a:avLst/>
          </a:prstGeom>
          <a:noFill/>
        </p:spPr>
      </p:pic>
      <p:pic>
        <p:nvPicPr>
          <p:cNvPr id="10242" name="Picture 2" descr="http://static3.depositphotos.com/1000224/102/i/950/depositphotos_1020859-Young-p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9" y="1340769"/>
            <a:ext cx="2160240" cy="1584176"/>
          </a:xfrm>
          <a:prstGeom prst="rect">
            <a:avLst/>
          </a:prstGeom>
          <a:noFill/>
        </p:spPr>
      </p:pic>
      <p:pic>
        <p:nvPicPr>
          <p:cNvPr id="10244" name="Picture 4" descr="http://bm.img.com.ua/nxs/img/prikol/images/large/3/2/147123_253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89040"/>
            <a:ext cx="1944216" cy="23278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04092" y="5661248"/>
            <a:ext cx="830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B0F0"/>
                </a:solidFill>
              </a:rPr>
              <a:t>p</a:t>
            </a:r>
            <a:r>
              <a:rPr lang="en-US" sz="3200" b="1" dirty="0" smtClean="0"/>
              <a:t>en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620688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P</a:t>
            </a:r>
            <a:r>
              <a:rPr lang="en-US" sz="2800" b="1" dirty="0" smtClean="0"/>
              <a:t>IG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6165304"/>
            <a:ext cx="158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P</a:t>
            </a:r>
            <a:r>
              <a:rPr lang="en-US" sz="2800" b="1" dirty="0" smtClean="0"/>
              <a:t>ENGUIN</a:t>
            </a:r>
            <a:endParaRPr lang="ru-RU" sz="2800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51520" y="1988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39552" y="47971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7812360" y="47251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188640"/>
            <a:ext cx="3714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LISTEN, POINT AND SAY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385585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u9.s.progorod11.ru/userfiles/picitem/img-20150311121557-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2397169" cy="1728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LISTEN, POINT AND SAY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220" name="Picture 4" descr="http://akvariumai.lt/out_data/pictures/00caba4b11d5e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6352" y="3933056"/>
            <a:ext cx="2404273" cy="1800199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251520" y="1988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39752" y="3284984"/>
            <a:ext cx="1140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/>
              <a:t>GLOO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5949280"/>
            <a:ext cx="122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/>
              <a:t>GUANA</a:t>
            </a:r>
            <a:endParaRPr lang="ru-RU" sz="2400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23528" y="4581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1764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2778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LISTEN, POINT AND SAY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0" name="Picture 2" descr="http://img-fotki.yandex.ru/get/3414/kotopedia.3/0_d927_9e1e644e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24744"/>
            <a:ext cx="2016225" cy="1296145"/>
          </a:xfrm>
          <a:prstGeom prst="rect">
            <a:avLst/>
          </a:prstGeom>
          <a:noFill/>
        </p:spPr>
      </p:pic>
      <p:pic>
        <p:nvPicPr>
          <p:cNvPr id="7172" name="Picture 4" descr="http://comunitate.ziare.com/public/album_photo/61/e4/06/6d783_b1b0.jpg?c=64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645024"/>
            <a:ext cx="2146480" cy="1872208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395536" y="1484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5536" y="42210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11760" y="2636912"/>
            <a:ext cx="7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</a:t>
            </a:r>
            <a:r>
              <a:rPr lang="en-US" sz="2800" b="1" dirty="0" smtClean="0"/>
              <a:t>AT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5877272"/>
            <a:ext cx="1324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</a:t>
            </a:r>
            <a:r>
              <a:rPr lang="en-US" sz="2800" b="1" dirty="0" smtClean="0"/>
              <a:t>OOKIE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tjosephpost.com/wp-content/uploads/2013/10/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149080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38884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720" y="5949280"/>
            <a:ext cx="844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/>
              <a:t>ain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LISTEN, POINT AND SAY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 descr="http://dez22.ru/images/gr/kri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268760"/>
            <a:ext cx="2534682" cy="15841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7704" y="2852936"/>
            <a:ext cx="754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dirty="0" smtClean="0"/>
              <a:t>AT</a:t>
            </a:r>
            <a:endParaRPr lang="ru-RU" sz="28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79512" y="17008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3528" y="4941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speed</a:t>
            </a:r>
            <a:r>
              <a:rPr lang="en-US" dirty="0" smtClean="0"/>
              <a:t> </a:t>
            </a:r>
            <a:r>
              <a:rPr lang="en-US" i="1" dirty="0" smtClean="0"/>
              <a:t>sounds</a:t>
            </a:r>
            <a:r>
              <a:rPr lang="en-US" b="1" dirty="0" smtClean="0">
                <a:solidFill>
                  <a:srgbClr val="92D050"/>
                </a:solidFill>
              </a:rPr>
              <a:t>: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5" y="620689"/>
            <a:ext cx="864096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</a:t>
            </a:r>
            <a:endParaRPr lang="ru-RU" sz="4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692696"/>
            <a:ext cx="288032" cy="8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8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</a:t>
            </a:r>
            <a:endParaRPr lang="ru-RU" sz="4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692696"/>
            <a:ext cx="389850" cy="8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</a:t>
            </a:r>
            <a:endParaRPr lang="ru-RU" sz="4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91683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Let’s read</a:t>
            </a:r>
            <a:endParaRPr lang="en-US" sz="4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3212976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212976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3140968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149080"/>
            <a:ext cx="364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4149080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4149080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</a:t>
            </a:r>
            <a:r>
              <a:rPr 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5373216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sits.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4149080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sits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3212976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3212976"/>
            <a:ext cx="47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9" grpId="1"/>
      <p:bldP spid="9" grpId="2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4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speed sounds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0627" y="764704"/>
            <a:ext cx="304892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s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764704"/>
            <a:ext cx="222049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a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83112" y="764704"/>
            <a:ext cx="28725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t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2327" y="764704"/>
            <a:ext cx="356187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p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764704"/>
            <a:ext cx="356187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n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628800"/>
            <a:ext cx="1611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Let’s read: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2768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2276872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2276872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</a:t>
            </a:r>
            <a:endParaRPr lang="ru-RU" sz="2400" dirty="0"/>
          </a:p>
        </p:txBody>
      </p:sp>
      <p:pic>
        <p:nvPicPr>
          <p:cNvPr id="15" name="Рисунок 14" descr="http://static4.depositphotos.com/1001911/291/v/950/depositphotos_2915509-A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6672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380312" y="1628800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 Pat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292494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2924944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292494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91880" y="3501008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 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26369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4365104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Pat 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47864" y="3068960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139952" y="3068960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9792" y="5445224"/>
            <a:ext cx="851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0" grpId="1"/>
      <p:bldP spid="20" grpId="2"/>
      <p:bldP spid="23" grpId="0"/>
      <p:bldP spid="23" grpId="1"/>
      <p:bldP spid="2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189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LISTEN, POINT AND SAY </vt:lpstr>
      <vt:lpstr>Слайд 3</vt:lpstr>
      <vt:lpstr>Слайд 4</vt:lpstr>
      <vt:lpstr>Слайд 5</vt:lpstr>
      <vt:lpstr>Слайд 6</vt:lpstr>
      <vt:lpstr>Слайд 7</vt:lpstr>
      <vt:lpstr> speed sounds: 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235</cp:revision>
  <dcterms:created xsi:type="dcterms:W3CDTF">2015-09-30T16:22:43Z</dcterms:created>
  <dcterms:modified xsi:type="dcterms:W3CDTF">2015-10-11T09:49:23Z</dcterms:modified>
</cp:coreProperties>
</file>