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«ПО СТРАНИЦАМ ДЕТСКИХ ЖУРНАЛОВ»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2952328" cy="25922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84783"/>
            <a:ext cx="2016224" cy="24482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68760"/>
            <a:ext cx="2736304" cy="29523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77072"/>
            <a:ext cx="216024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ЖУРНАЛЫ МОЕГО ДЕТСТВА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83746"/>
            <a:ext cx="1800200" cy="23786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49079"/>
            <a:ext cx="2016224" cy="25202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83746"/>
            <a:ext cx="1944215" cy="19892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7" y="3962400"/>
            <a:ext cx="1936229" cy="27069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72816"/>
            <a:ext cx="1944216" cy="23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22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ПЛАН РАБОТЫ: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1) НАЗВАНИЕ ЖУРНАЛА.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2) ЧТО В НЁМ СОДЕРЖИТСЯ?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3) ЧТО Я ПРИГОТОВИЛ(А).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4) ВОПРОС КЛАССУ.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ая выноска 2"/>
          <p:cNvSpPr/>
          <p:nvPr/>
        </p:nvSpPr>
        <p:spPr>
          <a:xfrm>
            <a:off x="180580" y="260648"/>
            <a:ext cx="3815355" cy="34563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От 0 до3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Ты ведёшь себя очень плохо, огорчаешь родителей и портишь отношения с учителями. Не хулигань больше!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860032" y="260648"/>
            <a:ext cx="3888432" cy="34563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От 4 до 7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Иногда тебе хочется пошалить. Немножко – можно. Только на перемене, а не на уроке.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088257" y="4005064"/>
            <a:ext cx="4860540" cy="258976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От 8 до 10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Ты понимаешь, что школа – неподходящее место для баловства.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ВЫ ПОСТУПИТЕ С ИНФОРМАЦИЕЙ ПОЛУЧЕННОЙ НА УРОКЕ?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2937"/>
            <a:ext cx="2664296" cy="33063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00895"/>
            <a:ext cx="3744416" cy="32883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395" y="2300895"/>
            <a:ext cx="2045669" cy="328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  ИНФОРМАЦИЯ ПРИГОДИТСЯ В ДАЛЬНЕЙШЕМ.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ИНФОРМАЦИЮ ПЕРЕРАБОТАЮ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ИНФОРМАЦИЮ ВЫБРОШУ.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0814" cy="13464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09" y="2420888"/>
            <a:ext cx="2014105" cy="15548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759790"/>
            <a:ext cx="1475656" cy="176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С.176 – 188 повторить, не забывать заглядывать в журналы и школьную библиотеку.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87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«ПО СТРАНИЦАМ ДЕТСКИХ ЖУРНАЛОВ»</vt:lpstr>
      <vt:lpstr>ЖУРНАЛЫ МОЕГО ДЕТСТВА</vt:lpstr>
      <vt:lpstr>ПЛАН РАБОТЫ:  1) НАЗВАНИЕ ЖУРНАЛА.  2) ЧТО В НЁМ СОДЕРЖИТСЯ?  3) ЧТО Я ПРИГОТОВИЛ(А).  4) ВОПРОС КЛАССУ.</vt:lpstr>
      <vt:lpstr>Презентация PowerPoint</vt:lpstr>
      <vt:lpstr>КАК ВЫ ПОСТУПИТЕ С ИНФОРМАЦИЕЙ ПОЛУЧЕННОЙ НА УРОКЕ?</vt:lpstr>
      <vt:lpstr>           ИНФОРМАЦИЯ ПРИГОДИТСЯ В ДАЛЬНЕЙШЕМ.       ИНФОРМАЦИЮ ПЕРЕРАБОТАЮ                   ИНФОРМАЦИЮ ВЫБРОШУ.</vt:lpstr>
      <vt:lpstr>ДОМАШНЕЕ ЗАДАНИЕ С.176 – 188 повторить, не забывать заглядывать в журналы и школьную библиотеку.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 СТРАНИЦАМ ДЕТСКИХ ЖУРНАЛОВ»</dc:title>
  <dc:creator>User</dc:creator>
  <cp:lastModifiedBy>User</cp:lastModifiedBy>
  <cp:revision>5</cp:revision>
  <dcterms:created xsi:type="dcterms:W3CDTF">2014-12-10T11:33:51Z</dcterms:created>
  <dcterms:modified xsi:type="dcterms:W3CDTF">2014-12-10T12:16:10Z</dcterms:modified>
</cp:coreProperties>
</file>