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4EAD-1BE1-4AEF-BE3D-64E7F30DFDF7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D0BA-A41E-4653-9E76-E69F3DE74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20EF-0042-47A3-842F-5E659871B0D4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7071-C5B8-4F3A-9718-E4FFAC3CE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animals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 descr="лошад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86124"/>
            <a:ext cx="2381266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лягуш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286124"/>
            <a:ext cx="2619372" cy="1964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рыб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929198"/>
            <a:ext cx="2262182" cy="1696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шимпанз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285851" y="4857760"/>
            <a:ext cx="2519475" cy="1679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птицы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3714752"/>
            <a:ext cx="21336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5072066" y="42860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Разработала:Пьянкова</a:t>
            </a:r>
            <a:r>
              <a:rPr lang="ru-RU" dirty="0" smtClean="0"/>
              <a:t> Юлия Александровна</a:t>
            </a:r>
          </a:p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smtClean="0"/>
              <a:t>ГБОУ СОШ </a:t>
            </a:r>
            <a:r>
              <a:rPr lang="ru-RU" dirty="0" smtClean="0"/>
              <a:t>№</a:t>
            </a:r>
            <a:r>
              <a:rPr lang="ru-RU" dirty="0" smtClean="0"/>
              <a:t>68</a:t>
            </a:r>
            <a:endParaRPr lang="ru-RU" dirty="0" smtClean="0"/>
          </a:p>
          <a:p>
            <a:r>
              <a:rPr lang="ru-RU" dirty="0" smtClean="0"/>
              <a:t>Г. Санкт-Петербург</a:t>
            </a:r>
            <a:endParaRPr lang="ru-RU" dirty="0"/>
          </a:p>
        </p:txBody>
      </p:sp>
    </p:spTree>
  </p:cSld>
  <p:clrMapOvr>
    <a:masterClrMapping/>
  </p:clrMapOvr>
  <p:transition spd="med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What ̕ s this?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лошад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28604"/>
            <a:ext cx="2920992" cy="2190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3500438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What ̕ s this?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птиц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714752"/>
            <a:ext cx="2786082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What ̕ s this?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ляг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24" y="857233"/>
            <a:ext cx="314327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142976" y="407194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What ̕  s this?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рыб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071942"/>
            <a:ext cx="3048000" cy="2286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What ̕ s this?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шимпанз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236" y="3286124"/>
            <a:ext cx="3643338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ыб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3262314" cy="2446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9124" y="1500174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 can swim like a fish.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лягуш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607578"/>
            <a:ext cx="3286148" cy="246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0562" y="4071942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 can jump like a frog.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тиц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42918"/>
            <a:ext cx="2133600" cy="1428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3306" y="642918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 can sing like a bird.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шимпанз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786058"/>
            <a:ext cx="2412318" cy="16082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4744" y="2928935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 can dance like a chimp.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лошад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5024422"/>
            <a:ext cx="2444771" cy="1833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4744" y="4857760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 can run like a horse.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714620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cap="all" dirty="0" smtClean="0"/>
              <a:t>Thank you!</a:t>
            </a:r>
            <a:endParaRPr lang="ru-RU" sz="3600" cap="all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636"/>
            <a:ext cx="2428892" cy="1362075"/>
          </a:xfrm>
        </p:spPr>
        <p:txBody>
          <a:bodyPr>
            <a:noAutofit/>
          </a:bodyPr>
          <a:lstStyle/>
          <a:p>
            <a:r>
              <a:rPr lang="en-US" sz="360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fish</a:t>
            </a:r>
            <a:endParaRPr lang="ru-RU" sz="3600" cap="none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572132" y="5214950"/>
            <a:ext cx="2214578" cy="95091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swim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рыбы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357188"/>
            <a:ext cx="7286625" cy="4143375"/>
          </a:xfrm>
        </p:spPr>
      </p:pic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572140"/>
            <a:ext cx="2714644" cy="785818"/>
          </a:xfrm>
        </p:spPr>
        <p:txBody>
          <a:bodyPr>
            <a:noAutofit/>
          </a:bodyPr>
          <a:lstStyle/>
          <a:p>
            <a:r>
              <a:rPr lang="en-US" sz="6000" dirty="0" smtClean="0"/>
              <a:t> frog</a:t>
            </a:r>
            <a:endParaRPr lang="ru-RU" sz="6000" dirty="0"/>
          </a:p>
        </p:txBody>
      </p:sp>
      <p:pic>
        <p:nvPicPr>
          <p:cNvPr id="5" name="Рисунок 4" descr="лягушк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6429388" y="5643578"/>
            <a:ext cx="1928826" cy="714380"/>
          </a:xfrm>
        </p:spPr>
        <p:txBody>
          <a:bodyPr>
            <a:normAutofit fontScale="85000" lnSpcReduction="20000"/>
          </a:bodyPr>
          <a:lstStyle/>
          <a:p>
            <a:r>
              <a:rPr lang="en-US" sz="6000" b="1" dirty="0" smtClean="0"/>
              <a:t>jump</a:t>
            </a:r>
            <a:endParaRPr lang="ru-RU" sz="6000" b="1" dirty="0"/>
          </a:p>
        </p:txBody>
      </p:sp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00636"/>
            <a:ext cx="3136902" cy="652454"/>
          </a:xfrm>
        </p:spPr>
        <p:txBody>
          <a:bodyPr>
            <a:noAutofit/>
          </a:bodyPr>
          <a:lstStyle/>
          <a:p>
            <a:r>
              <a:rPr lang="en-US" sz="6000" dirty="0" smtClean="0"/>
              <a:t> chimp</a:t>
            </a:r>
            <a:endParaRPr lang="ru-RU" sz="6000" dirty="0"/>
          </a:p>
        </p:txBody>
      </p:sp>
      <p:pic>
        <p:nvPicPr>
          <p:cNvPr id="5" name="Рисунок 4" descr="шимпанзе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>
          <a:xfrm>
            <a:off x="1785918" y="571480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5367338"/>
            <a:ext cx="1849432" cy="704868"/>
          </a:xfrm>
        </p:spPr>
        <p:txBody>
          <a:bodyPr>
            <a:normAutofit fontScale="77500" lnSpcReduction="20000"/>
          </a:bodyPr>
          <a:lstStyle/>
          <a:p>
            <a:r>
              <a:rPr lang="en-US" sz="6000" b="1" dirty="0" smtClean="0"/>
              <a:t>dance</a:t>
            </a:r>
            <a:endParaRPr lang="ru-RU" sz="6000" b="1" dirty="0"/>
          </a:p>
        </p:txBody>
      </p:sp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143512"/>
            <a:ext cx="2857520" cy="566738"/>
          </a:xfrm>
        </p:spPr>
        <p:txBody>
          <a:bodyPr>
            <a:noAutofit/>
          </a:bodyPr>
          <a:lstStyle/>
          <a:p>
            <a:r>
              <a:rPr lang="en-US" sz="6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horse</a:t>
            </a:r>
            <a:endParaRPr lang="ru-RU" sz="6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86380" y="5429264"/>
            <a:ext cx="1851018" cy="776306"/>
          </a:xfrm>
        </p:spPr>
        <p:txBody>
          <a:bodyPr>
            <a:normAutofit fontScale="92500" lnSpcReduction="20000"/>
          </a:bodyPr>
          <a:lstStyle/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run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7" descr="лошад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00042"/>
            <a:ext cx="6572296" cy="4000528"/>
          </a:xfrm>
          <a:prstGeom prst="rect">
            <a:avLst/>
          </a:prstGeom>
        </p:spPr>
      </p:pic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78579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frog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1857364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fish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92893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horse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400050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chimp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85723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лягушка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928802"/>
            <a:ext cx="2428892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рыба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07181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лошадь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414338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шимпанзе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514351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bird</a:t>
            </a:r>
            <a:endParaRPr lang="ru-RU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214950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птица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8572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frog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571612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chimp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857496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horse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071942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fish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357166"/>
            <a:ext cx="1928826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sing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571612"/>
            <a:ext cx="1928826" cy="92869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swim</a:t>
            </a:r>
            <a:endParaRPr lang="ru-RU" sz="5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2857496"/>
            <a:ext cx="2000264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dance</a:t>
            </a:r>
            <a:endParaRPr lang="ru-RU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64" y="4143380"/>
            <a:ext cx="2000264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jump</a:t>
            </a:r>
            <a:endParaRPr lang="ru-RU" sz="5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357422" y="928670"/>
            <a:ext cx="4214842" cy="3929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00364" y="2143116"/>
            <a:ext cx="3571900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1"/>
          </p:cNvCxnSpPr>
          <p:nvPr/>
        </p:nvCxnSpPr>
        <p:spPr>
          <a:xfrm rot="5400000" flipH="1" flipV="1">
            <a:off x="2088189" y="1159503"/>
            <a:ext cx="4824747" cy="41434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1" idx="1"/>
          </p:cNvCxnSpPr>
          <p:nvPr/>
        </p:nvCxnSpPr>
        <p:spPr>
          <a:xfrm flipV="1">
            <a:off x="2428860" y="2035959"/>
            <a:ext cx="4143404" cy="2464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910" y="535782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bird</a:t>
            </a:r>
            <a:endParaRPr lang="ru-RU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72264" y="5429264"/>
            <a:ext cx="2000264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run</a:t>
            </a:r>
            <a:endParaRPr lang="ru-RU" sz="5400" b="1" dirty="0"/>
          </a:p>
        </p:txBody>
      </p:sp>
      <p:cxnSp>
        <p:nvCxnSpPr>
          <p:cNvPr id="34" name="Прямая со стрелкой 33"/>
          <p:cNvCxnSpPr>
            <a:endCxn id="23" idx="1"/>
          </p:cNvCxnSpPr>
          <p:nvPr/>
        </p:nvCxnSpPr>
        <p:spPr>
          <a:xfrm>
            <a:off x="2928926" y="3571876"/>
            <a:ext cx="3643338" cy="2319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714356"/>
            <a:ext cx="6858048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can a frog do?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143116"/>
            <a:ext cx="6715172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frog can jump.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3571876"/>
            <a:ext cx="6715172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can a horse do?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143512"/>
            <a:ext cx="6572296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7001"/>
                <a:gd name="adj2" fmla="val 0"/>
              </a:avLst>
            </a:prstTxWarp>
            <a:spAutoFit/>
          </a:bodyPr>
          <a:lstStyle/>
          <a:p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horse can run.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6572296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can a bird do?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285992"/>
            <a:ext cx="6286544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5400" b="1" dirty="0" smtClean="0"/>
              <a:t>A bird can sing.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714752"/>
            <a:ext cx="6429420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can a fish do?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5286388"/>
            <a:ext cx="6643734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fish can swim.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2089</TotalTime>
  <Words>152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My animals</vt:lpstr>
      <vt:lpstr>fish</vt:lpstr>
      <vt:lpstr> frog</vt:lpstr>
      <vt:lpstr> chimp</vt:lpstr>
      <vt:lpstr>horse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animals</dc:title>
  <dc:creator>hp</dc:creator>
  <cp:lastModifiedBy>Юлия Пьянкова</cp:lastModifiedBy>
  <cp:revision>100</cp:revision>
  <dcterms:created xsi:type="dcterms:W3CDTF">2013-04-05T14:20:49Z</dcterms:created>
  <dcterms:modified xsi:type="dcterms:W3CDTF">2015-10-30T21:04:31Z</dcterms:modified>
</cp:coreProperties>
</file>