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8" r:id="rId2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11/2/2015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Путешествие по странам мира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2560" y="2438400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/>
              <a:t>Границы России</a:t>
            </a:r>
            <a:endParaRPr lang="ru-RU" sz="5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Минск </a:t>
            </a:r>
            <a:endParaRPr lang="ru-RU" dirty="0"/>
          </a:p>
        </p:txBody>
      </p:sp>
      <p:pic>
        <p:nvPicPr>
          <p:cNvPr id="4" name="Содержимое 3" descr="Ykyq5npogoda_v_belorusii_2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466849"/>
            <a:ext cx="6994525" cy="499608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Украина </a:t>
            </a:r>
            <a:endParaRPr lang="ru-RU" dirty="0"/>
          </a:p>
        </p:txBody>
      </p:sp>
      <p:pic>
        <p:nvPicPr>
          <p:cNvPr id="4" name="Содержимое 3" descr="ukraine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73834" y="1371600"/>
            <a:ext cx="7108279" cy="51816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Киев </a:t>
            </a:r>
            <a:endParaRPr lang="ru-RU" dirty="0"/>
          </a:p>
        </p:txBody>
      </p:sp>
      <p:pic>
        <p:nvPicPr>
          <p:cNvPr id="4" name="Содержимое 3" descr="child_rest_school-rest_kiev_school-week-kiev_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52600" y="1276350"/>
            <a:ext cx="6858000" cy="51435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Тбилиси              и              Баку</a:t>
            </a:r>
            <a:endParaRPr lang="ru-RU" dirty="0"/>
          </a:p>
        </p:txBody>
      </p:sp>
      <p:pic>
        <p:nvPicPr>
          <p:cNvPr id="4" name="Содержимое 3" descr="263257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43500" y="1600200"/>
            <a:ext cx="4000500" cy="2667000"/>
          </a:xfrm>
        </p:spPr>
      </p:pic>
      <p:pic>
        <p:nvPicPr>
          <p:cNvPr id="5" name="Рисунок 4" descr="tbil 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600200"/>
            <a:ext cx="5044225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Казахстан </a:t>
            </a:r>
            <a:endParaRPr lang="ru-RU"/>
          </a:p>
        </p:txBody>
      </p:sp>
      <p:pic>
        <p:nvPicPr>
          <p:cNvPr id="4" name="Содержимое 3" descr="i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371600"/>
            <a:ext cx="8232648" cy="417195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Астана </a:t>
            </a:r>
            <a:endParaRPr lang="ru-RU" dirty="0"/>
          </a:p>
        </p:txBody>
      </p:sp>
      <p:pic>
        <p:nvPicPr>
          <p:cNvPr id="4" name="Содержимое 3" descr="1132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6775" y="1566862"/>
            <a:ext cx="6096000" cy="4562475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005612_PH065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3336234"/>
            <a:ext cx="4991100" cy="3255065"/>
          </a:xfrm>
          <a:prstGeom prst="rect">
            <a:avLst/>
          </a:prstGeom>
        </p:spPr>
      </p:pic>
      <p:pic>
        <p:nvPicPr>
          <p:cNvPr id="4" name="Содержимое 3" descr="mng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57200" y="1447800"/>
            <a:ext cx="6015935" cy="29718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Монголия и ее столица</a:t>
            </a:r>
            <a:br>
              <a:rPr lang="ru-RU" dirty="0" smtClean="0"/>
            </a:br>
            <a:r>
              <a:rPr lang="ru-RU" dirty="0" smtClean="0"/>
              <a:t> Улан-Батор</a:t>
            </a:r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Китай и столица Пекин </a:t>
            </a:r>
            <a:endParaRPr lang="ru-RU" dirty="0"/>
          </a:p>
        </p:txBody>
      </p:sp>
      <p:pic>
        <p:nvPicPr>
          <p:cNvPr id="5" name="Рисунок 4" descr="7797_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0" y="2857500"/>
            <a:ext cx="5334000" cy="4000500"/>
          </a:xfrm>
          <a:prstGeom prst="rect">
            <a:avLst/>
          </a:prstGeom>
        </p:spPr>
      </p:pic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" y="1143000"/>
            <a:ext cx="4191000" cy="3562120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Корейская Народно-Демократическая Республика</a:t>
            </a:r>
            <a:endParaRPr lang="ru-RU" dirty="0"/>
          </a:p>
        </p:txBody>
      </p:sp>
      <p:pic>
        <p:nvPicPr>
          <p:cNvPr id="4" name="Содержимое 3" descr="norkorea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" y="1676400"/>
            <a:ext cx="3660854" cy="3429000"/>
          </a:xfrm>
        </p:spPr>
      </p:pic>
      <p:pic>
        <p:nvPicPr>
          <p:cNvPr id="5" name="Рисунок 4" descr="phenya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3515032"/>
            <a:ext cx="5181600" cy="33429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01347" y="2971800"/>
            <a:ext cx="17662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Пхеньян </a:t>
            </a:r>
            <a:endParaRPr lang="ru-RU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Япония </a:t>
            </a:r>
            <a:endParaRPr lang="ru-RU" dirty="0"/>
          </a:p>
        </p:txBody>
      </p:sp>
      <p:pic>
        <p:nvPicPr>
          <p:cNvPr id="4" name="Содержимое 3" descr="japan_islands_map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7400" y="1201093"/>
            <a:ext cx="5791200" cy="5504507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112122316090000040535000007572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657" y="304800"/>
            <a:ext cx="9035143" cy="6324600"/>
          </a:xfr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Соединенные Штаты Америки</a:t>
            </a:r>
            <a:endParaRPr lang="ru-RU" dirty="0"/>
          </a:p>
        </p:txBody>
      </p:sp>
      <p:pic>
        <p:nvPicPr>
          <p:cNvPr id="4" name="Содержимое 3" descr="2693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1351" y="1447800"/>
            <a:ext cx="5466848" cy="480060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74720" y="-76200"/>
            <a:ext cx="7498080" cy="1143000"/>
          </a:xfrm>
        </p:spPr>
        <p:txBody>
          <a:bodyPr/>
          <a:lstStyle/>
          <a:p>
            <a:r>
              <a:rPr lang="ru-RU" dirty="0" smtClean="0"/>
              <a:t>Норвегия </a:t>
            </a:r>
            <a:endParaRPr lang="ru-RU" dirty="0"/>
          </a:p>
        </p:txBody>
      </p:sp>
      <p:pic>
        <p:nvPicPr>
          <p:cNvPr id="4" name="Содержимое 3" descr="norway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914400"/>
            <a:ext cx="6705600" cy="577799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Осло- столица и морской порт государства</a:t>
            </a:r>
            <a:endParaRPr lang="ru-RU" dirty="0"/>
          </a:p>
        </p:txBody>
      </p:sp>
      <p:pic>
        <p:nvPicPr>
          <p:cNvPr id="4" name="Содержимое 3" descr="ImgPreview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0200" y="1523999"/>
            <a:ext cx="6934200" cy="519784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Ратуша- символ города</a:t>
            </a:r>
            <a:endParaRPr lang="ru-RU" dirty="0"/>
          </a:p>
        </p:txBody>
      </p:sp>
      <p:pic>
        <p:nvPicPr>
          <p:cNvPr id="4" name="Содержимое 3" descr="5085575dd230f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1828800"/>
            <a:ext cx="7574911" cy="426720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Финляндия </a:t>
            </a:r>
            <a:endParaRPr lang="ru-RU" dirty="0"/>
          </a:p>
        </p:txBody>
      </p:sp>
      <p:pic>
        <p:nvPicPr>
          <p:cNvPr id="4" name="Содержимое 3" descr="finland-map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1295400"/>
            <a:ext cx="4724400" cy="5248215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Хельсинки- столица Финляндии</a:t>
            </a:r>
            <a:endParaRPr lang="ru-RU" dirty="0"/>
          </a:p>
        </p:txBody>
      </p:sp>
      <p:pic>
        <p:nvPicPr>
          <p:cNvPr id="4" name="Содержимое 3" descr="80055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4000" y="1200150"/>
            <a:ext cx="6934200" cy="52006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Эстония, Латвия, Литва </a:t>
            </a:r>
            <a:endParaRPr lang="ru-RU" dirty="0"/>
          </a:p>
        </p:txBody>
      </p:sp>
      <p:pic>
        <p:nvPicPr>
          <p:cNvPr id="6" name="Содержимое 5" descr="1240947766_zarub_nedv_latv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0" y="1336853"/>
            <a:ext cx="5943600" cy="506394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Белоруссия </a:t>
            </a:r>
            <a:endParaRPr lang="ru-RU" dirty="0"/>
          </a:p>
        </p:txBody>
      </p:sp>
      <p:pic>
        <p:nvPicPr>
          <p:cNvPr id="4" name="Содержимое 3" descr="small_information_items_119603317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5636" y="1295400"/>
            <a:ext cx="5860164" cy="5147177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46</TotalTime>
  <Words>50</Words>
  <Application>Microsoft Office PowerPoint</Application>
  <PresentationFormat>Экран (4:3)</PresentationFormat>
  <Paragraphs>21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Солнцестояние</vt:lpstr>
      <vt:lpstr>Путешествие по странам мира</vt:lpstr>
      <vt:lpstr>Презентация PowerPoint</vt:lpstr>
      <vt:lpstr>Норвегия </vt:lpstr>
      <vt:lpstr>Осло- столица и морской порт государства</vt:lpstr>
      <vt:lpstr>Ратуша- символ города</vt:lpstr>
      <vt:lpstr>Финляндия </vt:lpstr>
      <vt:lpstr>Хельсинки- столица Финляндии</vt:lpstr>
      <vt:lpstr>Эстония, Латвия, Литва </vt:lpstr>
      <vt:lpstr>Белоруссия </vt:lpstr>
      <vt:lpstr>Минск </vt:lpstr>
      <vt:lpstr>Украина </vt:lpstr>
      <vt:lpstr>Киев </vt:lpstr>
      <vt:lpstr>Тбилиси              и              Баку</vt:lpstr>
      <vt:lpstr>Казахстан </vt:lpstr>
      <vt:lpstr>Астана </vt:lpstr>
      <vt:lpstr>Монголия и ее столица  Улан-Батор</vt:lpstr>
      <vt:lpstr>Китай и столица Пекин </vt:lpstr>
      <vt:lpstr>Корейская Народно-Демократическая Республика</vt:lpstr>
      <vt:lpstr>Япония </vt:lpstr>
      <vt:lpstr>Соединенные Штаты Америки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по странам мира</dc:title>
  <dc:creator>Алина</dc:creator>
  <cp:lastModifiedBy>натуслик</cp:lastModifiedBy>
  <cp:revision>7</cp:revision>
  <dcterms:created xsi:type="dcterms:W3CDTF">2014-04-15T15:32:30Z</dcterms:created>
  <dcterms:modified xsi:type="dcterms:W3CDTF">2015-11-02T08:25:39Z</dcterms:modified>
</cp:coreProperties>
</file>