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4674-A468-4B50-A53F-61648992217E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1A0BB-B574-4093-B1F8-298F1699D14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4674-A468-4B50-A53F-61648992217E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1A0BB-B574-4093-B1F8-298F1699D1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4674-A468-4B50-A53F-61648992217E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1A0BB-B574-4093-B1F8-298F1699D1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4674-A468-4B50-A53F-61648992217E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1A0BB-B574-4093-B1F8-298F1699D1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4674-A468-4B50-A53F-61648992217E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1A0BB-B574-4093-B1F8-298F1699D14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4674-A468-4B50-A53F-61648992217E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1A0BB-B574-4093-B1F8-298F1699D1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4674-A468-4B50-A53F-61648992217E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1A0BB-B574-4093-B1F8-298F1699D1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4674-A468-4B50-A53F-61648992217E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1A0BB-B574-4093-B1F8-298F1699D1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4674-A468-4B50-A53F-61648992217E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1A0BB-B574-4093-B1F8-298F1699D1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4674-A468-4B50-A53F-61648992217E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1A0BB-B574-4093-B1F8-298F1699D1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4674-A468-4B50-A53F-61648992217E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431A0BB-B574-4093-B1F8-298F1699D14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594674-A468-4B50-A53F-61648992217E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31A0BB-B574-4093-B1F8-298F1699D142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окружающего мира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Составил:</a:t>
            </a:r>
          </a:p>
          <a:p>
            <a:r>
              <a:rPr lang="ru-RU" dirty="0" smtClean="0"/>
              <a:t>у</a:t>
            </a:r>
            <a:r>
              <a:rPr lang="ru-RU" dirty="0" smtClean="0"/>
              <a:t>читель начальных классов </a:t>
            </a:r>
          </a:p>
          <a:p>
            <a:r>
              <a:rPr lang="ru-RU" dirty="0" smtClean="0"/>
              <a:t>Голобокова </a:t>
            </a:r>
            <a:r>
              <a:rPr lang="ru-RU" dirty="0" smtClean="0"/>
              <a:t>О</a:t>
            </a:r>
            <a:r>
              <a:rPr lang="ru-RU" dirty="0" smtClean="0"/>
              <a:t>ксана Николаевна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tatic.klasnaocinka.com.ua/uploads/editor/8620/519021/sitepage_1/images/47855418315157292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8568952" cy="6669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Задачи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1.Узнать ...</a:t>
            </a:r>
          </a:p>
          <a:p>
            <a:r>
              <a:rPr lang="ru-RU" sz="4000" dirty="0" smtClean="0"/>
              <a:t>2.Исследовать …</a:t>
            </a:r>
          </a:p>
          <a:p>
            <a:r>
              <a:rPr lang="ru-RU" sz="4000" dirty="0" smtClean="0"/>
              <a:t>3.Обсудить, как животные и человек используют …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6408712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/>
              <a:t>Правила </a:t>
            </a:r>
            <a:r>
              <a:rPr lang="ru-RU" sz="5400" dirty="0" smtClean="0"/>
              <a:t>поведения при </a:t>
            </a:r>
            <a:r>
              <a:rPr lang="ru-RU" sz="5400" dirty="0" smtClean="0"/>
              <a:t> проведении </a:t>
            </a:r>
            <a:r>
              <a:rPr lang="ru-RU" sz="5400" dirty="0" smtClean="0"/>
              <a:t>опытов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055840"/>
          </a:xfrm>
        </p:spPr>
        <p:txBody>
          <a:bodyPr>
            <a:noAutofit/>
          </a:bodyPr>
          <a:lstStyle/>
          <a:p>
            <a:pPr marL="514350" indent="-514350">
              <a:lnSpc>
                <a:spcPct val="80000"/>
              </a:lnSpc>
              <a:buFontTx/>
              <a:buAutoNum type="arabicPeriod"/>
              <a:defRPr/>
            </a:pPr>
            <a:r>
              <a:rPr lang="ru-RU" sz="3200" kern="0" dirty="0" smtClean="0"/>
              <a:t>Бережно относись ко всем приборам.  Их можно не только разбить, но ими можно и пораниться. </a:t>
            </a:r>
          </a:p>
          <a:p>
            <a:pPr marL="514350" indent="-514350">
              <a:lnSpc>
                <a:spcPct val="80000"/>
              </a:lnSpc>
              <a:buFontTx/>
              <a:buAutoNum type="arabicPeriod"/>
              <a:defRPr/>
            </a:pPr>
            <a:r>
              <a:rPr lang="ru-RU" sz="3200" kern="0" dirty="0" smtClean="0"/>
              <a:t>Во время работы можно не только сидеть, но и стоять.</a:t>
            </a:r>
          </a:p>
          <a:p>
            <a:pPr marL="514350" indent="-514350">
              <a:lnSpc>
                <a:spcPct val="80000"/>
              </a:lnSpc>
              <a:buFontTx/>
              <a:buAutoNum type="arabicPeriod"/>
              <a:defRPr/>
            </a:pPr>
            <a:r>
              <a:rPr lang="ru-RU" sz="3200" kern="0" dirty="0" smtClean="0"/>
              <a:t>Опыты проводятся поочередно каждым из учеников. </a:t>
            </a:r>
          </a:p>
          <a:p>
            <a:pPr marL="514350" indent="-514350">
              <a:lnSpc>
                <a:spcPct val="80000"/>
              </a:lnSpc>
              <a:buFontTx/>
              <a:buAutoNum type="arabicPeriod"/>
              <a:defRPr/>
            </a:pPr>
            <a:r>
              <a:rPr lang="ru-RU" sz="3200" kern="0" dirty="0" smtClean="0"/>
              <a:t>Если опыт проводит один ученик, то второй молча наблюдает. Только после этого проводится обмен мнениями по результатам проведенного опыта.</a:t>
            </a:r>
          </a:p>
          <a:p>
            <a:pPr marL="514350" indent="-514350">
              <a:lnSpc>
                <a:spcPct val="80000"/>
              </a:lnSpc>
              <a:buFontTx/>
              <a:buAutoNum type="arabicPeriod"/>
              <a:defRPr/>
            </a:pPr>
            <a:r>
              <a:rPr lang="ru-RU" sz="3200" kern="0" dirty="0" smtClean="0"/>
              <a:t>Переговариваться друг с другом нужно тихо, не мешая остальным.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Работа с научной статьёй.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122413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                                                                          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99592" y="2348880"/>
            <a:ext cx="216024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1115616" y="2348880"/>
            <a:ext cx="216024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331640" y="2348880"/>
            <a:ext cx="27024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- уже это  знал;</a:t>
            </a:r>
            <a:endParaRPr lang="ru-RU" sz="2800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971600" y="3789040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547664" y="3356992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 smtClean="0"/>
              <a:t>- я думал по другому:</a:t>
            </a:r>
            <a:endParaRPr lang="ru-RU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971600" y="4149080"/>
            <a:ext cx="4064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+   - это для меня новое;</a:t>
            </a:r>
            <a:endParaRPr lang="ru-RU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971600" y="4797152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?   – не понятно.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1.Узнать ...</a:t>
            </a:r>
          </a:p>
          <a:p>
            <a:r>
              <a:rPr lang="ru-RU" sz="4400" dirty="0" smtClean="0"/>
              <a:t>2.Исследовать …</a:t>
            </a:r>
          </a:p>
          <a:p>
            <a:r>
              <a:rPr lang="ru-RU" sz="4400" dirty="0" smtClean="0"/>
              <a:t>3.Обсудить, как животные и человек используют …</a:t>
            </a:r>
          </a:p>
          <a:p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9194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сегодня я узнал…</a:t>
            </a:r>
          </a:p>
          <a:p>
            <a:r>
              <a:rPr lang="ru-RU" sz="3600" dirty="0" smtClean="0"/>
              <a:t>было интересно…</a:t>
            </a:r>
          </a:p>
          <a:p>
            <a:r>
              <a:rPr lang="ru-RU" sz="3600" dirty="0" smtClean="0"/>
              <a:t>было трудно</a:t>
            </a:r>
            <a:r>
              <a:rPr lang="ru-RU" sz="3600" dirty="0" smtClean="0"/>
              <a:t>…</a:t>
            </a:r>
            <a:endParaRPr lang="ru-RU" sz="3600" dirty="0" smtClean="0"/>
          </a:p>
          <a:p>
            <a:r>
              <a:rPr lang="ru-RU" sz="3600" dirty="0" smtClean="0"/>
              <a:t>я понял, что…</a:t>
            </a:r>
          </a:p>
          <a:p>
            <a:r>
              <a:rPr lang="ru-RU" sz="3600" dirty="0" smtClean="0"/>
              <a:t>теперь я могу</a:t>
            </a:r>
            <a:r>
              <a:rPr lang="ru-RU" sz="3600" dirty="0" smtClean="0"/>
              <a:t>…</a:t>
            </a:r>
            <a:endParaRPr lang="ru-RU" sz="3600" dirty="0" smtClean="0"/>
          </a:p>
          <a:p>
            <a:r>
              <a:rPr lang="ru-RU" sz="3600" dirty="0" smtClean="0"/>
              <a:t>я </a:t>
            </a:r>
            <a:r>
              <a:rPr lang="ru-RU" sz="3600" dirty="0" smtClean="0"/>
              <a:t>попробую…</a:t>
            </a:r>
          </a:p>
          <a:p>
            <a:r>
              <a:rPr lang="ru-RU" sz="3600" dirty="0" smtClean="0"/>
              <a:t>меня удивило…</a:t>
            </a:r>
          </a:p>
          <a:p>
            <a:r>
              <a:rPr lang="ru-RU" sz="3600" dirty="0" smtClean="0"/>
              <a:t>урок дал мне для жизни…</a:t>
            </a:r>
          </a:p>
          <a:p>
            <a:r>
              <a:rPr lang="ru-RU" sz="3600" dirty="0" smtClean="0"/>
              <a:t>мне захотелось…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og_bea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9132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55576" y="332656"/>
            <a:ext cx="7488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i="1" kern="10" dirty="0" smtClean="0">
                <a:ln w="9525">
                  <a:solidFill>
                    <a:srgbClr val="CCFF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2F83FF"/>
                    </a:gs>
                    <a:gs pos="100000">
                      <a:srgbClr val="0054D0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Спасибо за урок!</a:t>
            </a:r>
            <a:endParaRPr lang="ru-RU" sz="7200" i="1" kern="10" dirty="0">
              <a:ln w="9525">
                <a:solidFill>
                  <a:srgbClr val="CCFF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2F83FF"/>
                  </a:gs>
                  <a:gs pos="100000">
                    <a:srgbClr val="0054D0"/>
                  </a:gs>
                </a:gsLst>
                <a:lin ang="2700000" scaled="1"/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5460326"/>
            <a:ext cx="64087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i="1" kern="10" dirty="0" smtClean="0">
                <a:ln w="12700">
                  <a:solidFill>
                    <a:srgbClr val="CCFFFF"/>
                  </a:solidFill>
                  <a:round/>
                  <a:headEnd/>
                  <a:tailEnd/>
                </a:ln>
                <a:solidFill>
                  <a:srgbClr val="0000CC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отдыхайте...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205</TotalTime>
  <Words>189</Words>
  <Application>Microsoft Office PowerPoint</Application>
  <PresentationFormat>Экран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Урок окружающего мира</vt:lpstr>
      <vt:lpstr>Слайд 2</vt:lpstr>
      <vt:lpstr>              Задачи урока:</vt:lpstr>
      <vt:lpstr>Правила поведения при  проведении опытов</vt:lpstr>
      <vt:lpstr>     Работа с научной статьёй. </vt:lpstr>
      <vt:lpstr>Задачи урока:</vt:lpstr>
      <vt:lpstr>Слайд 7</vt:lpstr>
      <vt:lpstr>Слайд 8</vt:lpstr>
    </vt:vector>
  </TitlesOfParts>
  <Company>Curnos™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Голобоков</dc:creator>
  <cp:lastModifiedBy>Голобоков</cp:lastModifiedBy>
  <cp:revision>21</cp:revision>
  <dcterms:created xsi:type="dcterms:W3CDTF">2015-10-26T09:04:45Z</dcterms:created>
  <dcterms:modified xsi:type="dcterms:W3CDTF">2015-10-26T12:30:38Z</dcterms:modified>
</cp:coreProperties>
</file>