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2" r:id="rId3"/>
    <p:sldId id="264" r:id="rId4"/>
    <p:sldId id="265" r:id="rId5"/>
    <p:sldId id="256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>
        <p:scale>
          <a:sx n="100" d="100"/>
          <a:sy n="100" d="100"/>
        </p:scale>
        <p:origin x="-534" y="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0CB39-AAD1-467C-AC82-5C877C68C1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46C42-3696-4CFA-BC69-E8F9FB635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46C42-3696-4CFA-BC69-E8F9FB6358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6A94-CED9-4EF2-89C5-D502807FF83E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1E9B-F8B6-45DD-B79C-F340998276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074242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Площадь.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Способы сравнения площадей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3789040"/>
            <a:ext cx="5133256" cy="250973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 подготовлена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учителем начальной школы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ГБОУ СОШ № 364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ЛЕЖНИНОЙ ИРИНОЙ АНАТОЛЬЕВНОЙ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 ноября.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48  48  48  48  48  48  48  48  48  48  48  48  48  48  48  48  48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84  84  84  84  84  84  84  84  84  84  84  84  84  84  84  84  84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Покажите ответ.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6*5               4*8               8*7                3*6               9*2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18:9              36:4              56:7              27:3              14:2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Запишите числа.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48    54    42     24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971600" y="2276872"/>
            <a:ext cx="45719" cy="508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691679" y="2276872"/>
            <a:ext cx="72007" cy="508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339752" y="2276872"/>
            <a:ext cx="72008" cy="508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flipH="1">
            <a:off x="3203848" y="2204864"/>
            <a:ext cx="7200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99592" y="292494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691680" y="292494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339752" y="292494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03848" y="292494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971600" y="3356992"/>
            <a:ext cx="45719" cy="508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691679" y="3356992"/>
            <a:ext cx="72007" cy="508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339752" y="3356992"/>
            <a:ext cx="72008" cy="508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99592" y="400506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691680" y="400506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339752" y="400506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203848" y="400506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flipH="1">
            <a:off x="3203848" y="3284984"/>
            <a:ext cx="7200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412777"/>
            <a:ext cx="5544616" cy="218767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Площадь.</a:t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Способы сравнения площадей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797152"/>
            <a:ext cx="3056384" cy="576064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Лежнина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Ирина Анатольевна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«Б»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99991" y="2551837"/>
            <a:ext cx="1643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отличия.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Найдите общие признаки.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Переверните фигуры.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88840"/>
            <a:ext cx="324036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2636912"/>
            <a:ext cx="2138536" cy="19945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339752" y="3356992"/>
            <a:ext cx="2808312" cy="1944216"/>
          </a:xfrm>
          <a:prstGeom prst="triangle">
            <a:avLst>
              <a:gd name="adj" fmla="val 508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043608" y="3068960"/>
          <a:ext cx="2448272" cy="20882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68"/>
                <a:gridCol w="612068"/>
                <a:gridCol w="612068"/>
                <a:gridCol w="612068"/>
              </a:tblGrid>
              <a:tr h="5220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0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0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0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75656" y="1124744"/>
          <a:ext cx="4536503" cy="10081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209"/>
                <a:gridCol w="576209"/>
                <a:gridCol w="576209"/>
                <a:gridCol w="576209"/>
                <a:gridCol w="576209"/>
                <a:gridCol w="576209"/>
                <a:gridCol w="576209"/>
                <a:gridCol w="503040"/>
              </a:tblGrid>
              <a:tr h="51485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                               </a:t>
                      </a:r>
                      <a:r>
                        <a:rPr lang="ru-RU" baseline="0" dirty="0" smtClean="0"/>
                        <a:t>  </a:t>
                      </a:r>
                      <a:r>
                        <a:rPr lang="en-US" baseline="0" dirty="0" smtClean="0"/>
                        <a:t>       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3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860032" y="3501008"/>
          <a:ext cx="3672408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051"/>
                <a:gridCol w="459051"/>
                <a:gridCol w="459051"/>
                <a:gridCol w="495055"/>
                <a:gridCol w="504056"/>
                <a:gridCol w="432048"/>
                <a:gridCol w="432048"/>
                <a:gridCol w="432048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flipH="1">
            <a:off x="4860032" y="3501008"/>
            <a:ext cx="1872208" cy="201622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732240" y="3501008"/>
            <a:ext cx="1800200" cy="20162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860032" y="5517232"/>
            <a:ext cx="3672408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ый треугольник 18"/>
          <p:cNvSpPr/>
          <p:nvPr/>
        </p:nvSpPr>
        <p:spPr>
          <a:xfrm flipV="1">
            <a:off x="4860032" y="3501008"/>
            <a:ext cx="1800200" cy="1944216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ый треугольник 19"/>
          <p:cNvSpPr/>
          <p:nvPr/>
        </p:nvSpPr>
        <p:spPr>
          <a:xfrm flipH="1" flipV="1">
            <a:off x="6804248" y="3501008"/>
            <a:ext cx="1800200" cy="2016224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372200" y="134076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16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779912" y="292494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16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кв.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6296" y="299695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=16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445624" cy="575009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Сравните фигуры по площади.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3312368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420888"/>
            <a:ext cx="1800200" cy="165618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516216" y="2924944"/>
            <a:ext cx="914400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491880" y="2708920"/>
            <a:ext cx="3384376" cy="2880320"/>
          </a:xfrm>
          <a:prstGeom prst="triangle">
            <a:avLst>
              <a:gd name="adj" fmla="val 47959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flipH="1">
            <a:off x="4427984" y="476672"/>
            <a:ext cx="3168352" cy="1944216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215</TotalTime>
  <Words>113</Words>
  <Application>Microsoft Office PowerPoint</Application>
  <PresentationFormat>Экран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Площадь.  Способы сравнения площадей</vt:lpstr>
      <vt:lpstr>17 ноября. Классная работа.</vt:lpstr>
      <vt:lpstr>Покажите ответ.</vt:lpstr>
      <vt:lpstr>Запишите числа.</vt:lpstr>
      <vt:lpstr>Площадь.  Способы сравнения площадей.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-</dc:creator>
  <cp:lastModifiedBy>Admin</cp:lastModifiedBy>
  <cp:revision>25</cp:revision>
  <dcterms:created xsi:type="dcterms:W3CDTF">2011-11-05T14:50:38Z</dcterms:created>
  <dcterms:modified xsi:type="dcterms:W3CDTF">2015-11-01T09:29:56Z</dcterms:modified>
</cp:coreProperties>
</file>