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2" r:id="rId3"/>
    <p:sldId id="257" r:id="rId4"/>
    <p:sldId id="270" r:id="rId5"/>
    <p:sldId id="258" r:id="rId6"/>
    <p:sldId id="279" r:id="rId7"/>
    <p:sldId id="263" r:id="rId8"/>
    <p:sldId id="259" r:id="rId9"/>
    <p:sldId id="273" r:id="rId10"/>
    <p:sldId id="278" r:id="rId11"/>
    <p:sldId id="274" r:id="rId12"/>
    <p:sldId id="275" r:id="rId13"/>
    <p:sldId id="27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000" autoAdjust="0"/>
  </p:normalViewPr>
  <p:slideViewPr>
    <p:cSldViewPr>
      <p:cViewPr varScale="1">
        <p:scale>
          <a:sx n="89" d="100"/>
          <a:sy n="89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E9B3A-E7A8-41FE-95FB-A4D2C360A8C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7D6C5-8C70-44A8-AF8B-8134AE049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5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6C5-8C70-44A8-AF8B-8134AE0495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37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</a:t>
            </a:r>
            <a:r>
              <a:rPr lang="ru-RU" baseline="0" dirty="0" smtClean="0"/>
              <a:t> слов. Измени цвет . Можно рисунки: жираф, гора, сосулька, кит, радуга, бабушка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6C5-8C70-44A8-AF8B-8134AE0495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Продолжи предложение – проговори сама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</a:rPr>
              <a:t>Исключи лишнее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6C5-8C70-44A8-AF8B-8134AE0495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</a:rPr>
              <a:t>Исключи лишнее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Продолжи предложение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6C5-8C70-44A8-AF8B-8134AE0495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D44745-75CF-4A1E-B435-6CEF392FEC6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32ABA2-5312-40F1-8D30-3E962A017A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0" y="-1429"/>
            <a:ext cx="9395520" cy="6859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196752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4282899"/>
            <a:ext cx="612068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75756" y="461335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</a:rPr>
              <a:t>Урок подготовила учитель начальных классов МБОУ «Гимназия 1»</a:t>
            </a:r>
          </a:p>
          <a:p>
            <a:r>
              <a:rPr lang="ru-RU" sz="2000" b="1" i="1" dirty="0" smtClean="0">
                <a:solidFill>
                  <a:schemeClr val="bg2">
                    <a:lumMod val="90000"/>
                  </a:schemeClr>
                </a:solidFill>
              </a:rPr>
              <a:t>Попова Алла Николаевна</a:t>
            </a:r>
            <a:endParaRPr lang="ru-RU" sz="2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692696"/>
            <a:ext cx="504056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Неживые организмы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132856"/>
            <a:ext cx="2783160" cy="22475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Не способны к выведению потомства, росту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3059832" y="4509120"/>
            <a:ext cx="3298118" cy="21308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Придуманы или сотворены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умом и руками человека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5724128" y="2204864"/>
            <a:ext cx="2952328" cy="223224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Существуют в природе, не нуждаясь ни в пище, ни в воздухе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1787116" y="1556792"/>
            <a:ext cx="12600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1700808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940152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8488C4">
                <a:alpha val="49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Живое или неживое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0360"/>
          <a:stretch>
            <a:fillRect/>
          </a:stretch>
        </p:blipFill>
        <p:spPr bwMode="auto">
          <a:xfrm>
            <a:off x="971600" y="1412776"/>
            <a:ext cx="2974611" cy="162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-1817" b="48877"/>
          <a:stretch>
            <a:fillRect/>
          </a:stretch>
        </p:blipFill>
        <p:spPr bwMode="auto">
          <a:xfrm>
            <a:off x="1043608" y="3429001"/>
            <a:ext cx="2985454" cy="158417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229200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3378" t="8508"/>
          <a:stretch>
            <a:fillRect/>
          </a:stretch>
        </p:blipFill>
        <p:spPr bwMode="auto">
          <a:xfrm>
            <a:off x="5076056" y="1340768"/>
            <a:ext cx="2793762" cy="14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 r="2762" b="22232"/>
          <a:stretch>
            <a:fillRect/>
          </a:stretch>
        </p:blipFill>
        <p:spPr bwMode="auto">
          <a:xfrm>
            <a:off x="5292080" y="3356992"/>
            <a:ext cx="2616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301208"/>
            <a:ext cx="2592288" cy="12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8488C4">
                <a:alpha val="49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Признаки живой и неживой природы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71472" y="1571612"/>
            <a:ext cx="4500594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66FF"/>
                </a:solidFill>
              </a:rPr>
              <a:t>Планеты являются…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14348" y="2285992"/>
            <a:ext cx="3898375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живой </a:t>
            </a:r>
            <a:r>
              <a:rPr lang="ru-RU" sz="3200" b="1" dirty="0">
                <a:solidFill>
                  <a:srgbClr val="00B050"/>
                </a:solidFill>
              </a:rPr>
              <a:t>природой.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00034" y="2928934"/>
            <a:ext cx="4390497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неживой </a:t>
            </a:r>
            <a:r>
              <a:rPr lang="ru-RU" sz="3200" b="1" dirty="0">
                <a:solidFill>
                  <a:srgbClr val="00B050"/>
                </a:solidFill>
              </a:rPr>
              <a:t>природой.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28662" y="3929066"/>
            <a:ext cx="2095830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дыхание</a:t>
            </a:r>
            <a:endParaRPr lang="ru-RU" sz="3200" b="1" dirty="0">
              <a:solidFill>
                <a:srgbClr val="3366FF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28662" y="4500570"/>
            <a:ext cx="1231427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рост</a:t>
            </a:r>
            <a:endParaRPr lang="ru-RU" sz="3200" b="1" dirty="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928662" y="5072074"/>
            <a:ext cx="2258952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плавание</a:t>
            </a:r>
            <a:endParaRPr lang="ru-RU" sz="3200" b="1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879475" y="5583238"/>
            <a:ext cx="2039148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питание</a:t>
            </a:r>
            <a:endParaRPr lang="ru-RU" sz="3200" b="1" dirty="0"/>
          </a:p>
        </p:txBody>
      </p:sp>
      <p:pic>
        <p:nvPicPr>
          <p:cNvPr id="16396" name="Picture 12" descr="i?id=54187170&amp;to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52813"/>
            <a:ext cx="32289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7 0.00925 C 0.09601 -0.00717 0.09531 -0.01457 0.09931 -0.0259 C 0.10347 -0.03723 0.10313 -0.03122 0.10781 -0.0377 C 0.11736 -0.05041 0.12761 -0.0592 0.13785 -0.06868 C 0.14913 -0.06313 0.1592 -0.05597 0.17084 -0.05296 C 0.18316 -0.04301 0.18993 -0.04394 0.20504 -0.04163 C 0.21424 -0.0333 0.22431 -0.02937 0.23368 -0.02197 C 0.26528 -0.02428 0.2967 -0.02474 0.32813 -0.02983 C 0.33542 -0.03076 0.34236 -0.05134 0.34948 -0.05296 C 0.36875 -0.05643 0.38802 -0.05828 0.40712 -0.06082 C 0.41615 -0.06568 0.42483 -0.06429 0.43281 -0.07655 C 0.43472 -0.07955 0.43681 -0.0814 0.43872 -0.08441 C 0.44167 -0.08927 0.44722 -0.09967 0.44722 -0.09921 C 0.45747 -0.14107 0.44462 -0.15472 0.43438 -0.17345 C 0.42986 -0.19218 0.43073 -0.20051 0.43993 -0.20051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  <p:bldP spid="77829" grpId="1"/>
      <p:bldP spid="77830" grpId="0"/>
      <p:bldP spid="77830" grpId="1"/>
      <p:bldP spid="77831" grpId="0"/>
      <p:bldP spid="77832" grpId="0"/>
      <p:bldP spid="77833" grpId="0"/>
      <p:bldP spid="77833" grpId="1"/>
      <p:bldP spid="77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8488C4">
                <a:alpha val="49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Признаки живой и неживой природы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42910" y="1500174"/>
            <a:ext cx="3887411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микроорганизмы</a:t>
            </a:r>
            <a:endParaRPr lang="ru-RU" sz="3200" b="1" dirty="0">
              <a:solidFill>
                <a:srgbClr val="3366FF"/>
              </a:solidFill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42910" y="2071678"/>
            <a:ext cx="2446504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животные</a:t>
            </a:r>
            <a:endParaRPr lang="ru-RU" sz="3200" b="1" dirty="0">
              <a:solidFill>
                <a:srgbClr val="3366FF"/>
              </a:solidFill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42910" y="2643182"/>
            <a:ext cx="4869666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полезные </a:t>
            </a:r>
            <a:r>
              <a:rPr lang="ru-RU" sz="3200" b="1" dirty="0">
                <a:solidFill>
                  <a:srgbClr val="3366FF"/>
                </a:solidFill>
              </a:rPr>
              <a:t>ископаемые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42844" y="4071942"/>
            <a:ext cx="8858312" cy="107721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66FF"/>
                </a:solidFill>
              </a:rPr>
              <a:t>Рождение, дыхание, питание, рост</a:t>
            </a:r>
            <a:r>
              <a:rPr lang="ru-RU" sz="3200" b="1" dirty="0" smtClean="0">
                <a:solidFill>
                  <a:srgbClr val="3366FF"/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3366FF"/>
                </a:solidFill>
              </a:rPr>
              <a:t> </a:t>
            </a:r>
            <a:r>
              <a:rPr lang="ru-RU" sz="3200" b="1" dirty="0">
                <a:solidFill>
                  <a:srgbClr val="3366FF"/>
                </a:solidFill>
              </a:rPr>
              <a:t>размножение </a:t>
            </a:r>
            <a:r>
              <a:rPr lang="ru-RU" sz="3200" b="1" dirty="0" smtClean="0">
                <a:solidFill>
                  <a:srgbClr val="3366FF"/>
                </a:solidFill>
              </a:rPr>
              <a:t> и </a:t>
            </a:r>
            <a:r>
              <a:rPr lang="ru-RU" sz="3200" b="1" dirty="0">
                <a:solidFill>
                  <a:srgbClr val="3366FF"/>
                </a:solidFill>
              </a:rPr>
              <a:t>умирание – признаки…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357818" y="5214950"/>
            <a:ext cx="3540136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живой </a:t>
            </a:r>
            <a:r>
              <a:rPr lang="ru-RU" sz="3200" b="1" dirty="0">
                <a:solidFill>
                  <a:srgbClr val="00B050"/>
                </a:solidFill>
              </a:rPr>
              <a:t>природы</a:t>
            </a:r>
            <a:r>
              <a:rPr lang="ru-RU" sz="2000" b="1" dirty="0">
                <a:solidFill>
                  <a:srgbClr val="3366FF"/>
                </a:solidFill>
              </a:rPr>
              <a:t>.</a:t>
            </a:r>
            <a:endParaRPr lang="ru-RU" sz="2000" b="1" dirty="0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42910" y="5286388"/>
            <a:ext cx="4096378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неживой </a:t>
            </a:r>
            <a:r>
              <a:rPr lang="ru-RU" sz="3200" b="1" dirty="0">
                <a:solidFill>
                  <a:srgbClr val="00B050"/>
                </a:solidFill>
              </a:rPr>
              <a:t>природы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42910" y="3214686"/>
            <a:ext cx="1624163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200" b="1" dirty="0" smtClean="0">
                <a:solidFill>
                  <a:srgbClr val="3366FF"/>
                </a:solidFill>
              </a:rPr>
              <a:t>грибы</a:t>
            </a:r>
            <a:endParaRPr lang="ru-RU" sz="3200" b="1" dirty="0"/>
          </a:p>
        </p:txBody>
      </p:sp>
      <p:pic>
        <p:nvPicPr>
          <p:cNvPr id="17420" name="Picture 14" descr="i?id=14101127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700213"/>
            <a:ext cx="1720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0" grpId="1"/>
      <p:bldP spid="80901" grpId="0"/>
      <p:bldP spid="80901" grpId="1"/>
      <p:bldP spid="80902" grpId="0"/>
      <p:bldP spid="80902" grpId="1"/>
      <p:bldP spid="80903" grpId="0"/>
      <p:bldP spid="80905" grpId="0"/>
      <p:bldP spid="80906" grpId="0"/>
      <p:bldP spid="80906" grpId="1"/>
      <p:bldP spid="809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170"/>
            <a:ext cx="9144000" cy="68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357158" y="4239544"/>
            <a:ext cx="4857784" cy="1832662"/>
          </a:xfrm>
          <a:prstGeom prst="cloudCallout">
            <a:avLst>
              <a:gd name="adj1" fmla="val 69957"/>
              <a:gd name="adj2" fmla="val 4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2678914" y="510838"/>
            <a:ext cx="4536291" cy="1703716"/>
          </a:xfrm>
          <a:prstGeom prst="cloudCallout">
            <a:avLst>
              <a:gd name="adj1" fmla="val -41335"/>
              <a:gd name="adj2" fmla="val 85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68403" y="666787"/>
            <a:ext cx="4572000" cy="1361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Урок прошёл удачно.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Я доволен собой!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605293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90000"/>
                  </a:schemeClr>
                </a:solidFill>
              </a:rPr>
              <a:t>Мне было очень трудно. Мне нужна помощь!</a:t>
            </a:r>
          </a:p>
        </p:txBody>
      </p:sp>
      <p:pic>
        <p:nvPicPr>
          <p:cNvPr id="1026" name="Picture 2" descr="C:\Users\admin\Desktop\конкурсы\8273262679576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399478"/>
            <a:ext cx="2600127" cy="26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онкурсы\s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99" y="1248485"/>
            <a:ext cx="2628330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4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0" y="-1429"/>
            <a:ext cx="9395520" cy="6859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C:\Users\admin\Desktop\конкурсы\солнце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822773" cy="68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6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865" y="141290"/>
            <a:ext cx="9395520" cy="6859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admin\Desktop\конкурсы\раду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1666632" cy="122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конкурсы\ко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046009" cy="148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dmin\Desktop\конкурсы\маш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649760" cy="123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admin\Desktop\конкурсы\обла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1835640" cy="122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admin\Desktop\конкурсы\подснежни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38814"/>
            <a:ext cx="1983738" cy="131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admin\Desktop\конкурсы\снегирь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1675083" cy="128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admin\Desktop\конкурсы\стол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96"/>
          <a:stretch/>
        </p:blipFill>
        <p:spPr bwMode="auto">
          <a:xfrm>
            <a:off x="971600" y="5513366"/>
            <a:ext cx="1929341" cy="1344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конкурсы\дом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1788980" cy="1206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конкурсы\1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13366"/>
            <a:ext cx="1743761" cy="134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611560" y="18864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 урока: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«Знаешь- говори, не знаешь- слушай»</a:t>
            </a:r>
            <a:endParaRPr lang="ru-RU" sz="3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2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520" y="-1429"/>
            <a:ext cx="9395520" cy="6859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admin\Desktop\конкурсы\радуг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73" y="1772816"/>
            <a:ext cx="1666632" cy="122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конкурсы\ко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04" y="3429714"/>
            <a:ext cx="1801471" cy="148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dmin\Desktop\конкурсы\маши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36028"/>
            <a:ext cx="1649760" cy="123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admin\Desktop\конкурсы\обла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921" y="1809629"/>
            <a:ext cx="1835640" cy="122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admin\Desktop\конкурсы\подснежни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24" y="5081329"/>
            <a:ext cx="1825185" cy="131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admin\Desktop\конкурсы\снегирь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478" y="3529636"/>
            <a:ext cx="1675083" cy="128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admin\Desktop\конкурсы\стол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96"/>
          <a:stretch/>
        </p:blipFill>
        <p:spPr bwMode="auto">
          <a:xfrm>
            <a:off x="6697249" y="5081329"/>
            <a:ext cx="1929341" cy="1344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конкурсы\дом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714"/>
            <a:ext cx="1788980" cy="1206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конкурсы\12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16679"/>
            <a:ext cx="1743761" cy="134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79924" y="44026"/>
            <a:ext cx="372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50095"/>
            <a:ext cx="39604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41395" y="973425"/>
            <a:ext cx="45719" cy="799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297770" y="955021"/>
            <a:ext cx="45719" cy="799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3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0" y="0"/>
            <a:ext cx="9144000" cy="6983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C:\Users\admin\Desktop\конкурсы\ко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196" y="2164304"/>
            <a:ext cx="2046009" cy="148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7" descr="C:\Users\admin\Desktop\конкурсы\снегир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046009" cy="156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 descr="C:\Users\admin\Desktop\конкурсы\подснежни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764" y="5482404"/>
            <a:ext cx="2014874" cy="133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admin\Desktop\конкурсы\радуг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650" y="2367836"/>
            <a:ext cx="1997048" cy="122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Users\admin\Desktop\конкурсы\обла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629" y="3789040"/>
            <a:ext cx="1997048" cy="1331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629" y="5278437"/>
            <a:ext cx="208974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1240974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0873" y="1233869"/>
            <a:ext cx="4154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НЕЖИВАЯ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8883" y="193355"/>
            <a:ext cx="3992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565331" y="903134"/>
            <a:ext cx="685056" cy="509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395533" y="806058"/>
            <a:ext cx="86647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98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0" y="-1429"/>
            <a:ext cx="9395520" cy="6859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1357298"/>
            <a:ext cx="79928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ЖИВОЕ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НЕЖИВОЕ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468313" y="3284538"/>
            <a:ext cx="2089150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ДЫХАНИЕ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3492500" y="3284538"/>
            <a:ext cx="2232025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ПИТАНИЕ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6372225" y="3357563"/>
            <a:ext cx="2232025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РОСТ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1357291" y="5084763"/>
            <a:ext cx="3286148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РАЗМНОЖЕНИЕ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5435600" y="5084763"/>
            <a:ext cx="2493986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УМИРАНИЕ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2195513" y="2420938"/>
            <a:ext cx="720725" cy="72072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2339975" y="2492375"/>
            <a:ext cx="1368425" cy="23050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4643438" y="2492375"/>
            <a:ext cx="0" cy="72072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580063" y="2492375"/>
            <a:ext cx="936625" cy="237648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6156325" y="2492375"/>
            <a:ext cx="576263" cy="720725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5"/>
            <a:ext cx="7704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ЖИВЫХ ОРГАНИЗМОВ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93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1279" grpId="0" animBg="1"/>
      <p:bldP spid="11280" grpId="0" animBg="1"/>
      <p:bldP spid="11281" grpId="0" animBg="1"/>
      <p:bldP spid="11282" grpId="0" animBg="1"/>
      <p:bldP spid="112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68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конкурсы\развитие растени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" t="8301" r="15701" b="18040"/>
          <a:stretch/>
        </p:blipFill>
        <p:spPr bwMode="auto">
          <a:xfrm>
            <a:off x="-5649" y="-243408"/>
            <a:ext cx="9087350" cy="6984776"/>
          </a:xfrm>
          <a:prstGeom prst="rect">
            <a:avLst/>
          </a:prstGeom>
          <a:gradFill>
            <a:gsLst>
              <a:gs pos="58000">
                <a:srgbClr val="8488C4">
                  <a:alpha val="49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конкурсы\солнце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23119"/>
            <a:ext cx="2756550" cy="27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онкурсы\42587-Clipart-Illustration-Of-An-Orange-Marine-Fish-Watering-An-Aquatic-Plan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89"/>
          <a:stretch/>
        </p:blipFill>
        <p:spPr bwMode="auto">
          <a:xfrm>
            <a:off x="6253463" y="3042290"/>
            <a:ext cx="2924670" cy="28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9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8488C4">
                <a:alpha val="49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633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3946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Живое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похлопай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357298"/>
            <a:ext cx="4104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Неживое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потопай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ruka1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857364"/>
            <a:ext cx="1071570" cy="1071570"/>
          </a:xfrm>
          <a:prstGeom prst="rect">
            <a:avLst/>
          </a:prstGeom>
        </p:spPr>
      </p:pic>
      <p:pic>
        <p:nvPicPr>
          <p:cNvPr id="16" name="Рисунок 15" descr="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71678"/>
            <a:ext cx="1285884" cy="9145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1472" y="3286124"/>
            <a:ext cx="1614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жираф</a:t>
            </a:r>
            <a:endParaRPr lang="ru-RU" sz="32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57950" y="3286124"/>
            <a:ext cx="1060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куст</a:t>
            </a:r>
            <a:endParaRPr lang="ru-RU" sz="32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3286124"/>
            <a:ext cx="1104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гора</a:t>
            </a:r>
            <a:endParaRPr lang="ru-RU" sz="32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357694"/>
            <a:ext cx="1985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сосулька</a:t>
            </a:r>
            <a:endParaRPr lang="ru-RU" sz="32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4429132"/>
            <a:ext cx="1593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</a:t>
            </a:r>
            <a:endParaRPr lang="ru-RU" sz="32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4500570"/>
            <a:ext cx="926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</a:t>
            </a:r>
            <a:endParaRPr lang="ru-RU" sz="32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5715016"/>
            <a:ext cx="1960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</a:t>
            </a:r>
            <a:endParaRPr lang="ru-RU" sz="32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4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1075</TotalTime>
  <Words>189</Words>
  <Application>Microsoft Office PowerPoint</Application>
  <PresentationFormat>Экран (4:3)</PresentationFormat>
  <Paragraphs>65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Живое или неживое</vt:lpstr>
      <vt:lpstr>Признаки живой и неживой природы</vt:lpstr>
      <vt:lpstr>Признаки живой и неживой природы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Сёмка</cp:lastModifiedBy>
  <cp:revision>40</cp:revision>
  <dcterms:created xsi:type="dcterms:W3CDTF">2012-02-21T16:39:45Z</dcterms:created>
  <dcterms:modified xsi:type="dcterms:W3CDTF">2013-02-25T18:38:44Z</dcterms:modified>
</cp:coreProperties>
</file>