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8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2" r:id="rId25"/>
    <p:sldId id="284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ACE2-37C3-40C4-9E8E-E7746180041B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4497-4CE4-4B82-B4D8-AFFA63BBA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BAB7-6042-447A-B180-EBA4FDE1C2BF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EC03-9177-4B63-9D97-346F70AB1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96A2-A717-4611-9EA8-2D3747E62AFD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380B-80A7-4D3A-B66E-E10226CE4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DCA1-1EDC-48E5-9820-BD9FA8F2C7D5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9ADD-132E-469E-A19D-126B8F770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6C93-2E80-4147-BF12-80AB7BF27F43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A59C-48D9-4F7E-B4CD-049822C86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5C14-4F20-4571-BE4E-A2AAA36B546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5CB00-7D4E-4460-A100-35015DD84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9833-0AE2-4FDC-B3E7-8034D1B1A188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83EF-A1C5-44B2-BA12-870FDDAC4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FD65-0291-438E-AAF6-A69097FCB928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745B-1640-4695-8009-64D87D88F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9CAD-257E-427D-932B-C0F3B768FAB3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3EB8-BFF6-4518-A2A1-228BBA717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A3FD-CE9A-4F07-B8D9-1A09B7297D8E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B22D-C97A-4D7C-9F43-97C7BDE8E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E7D2-9663-43C7-8418-8E7C51F5D593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FCE1-B82A-4BA3-AA7F-57BAE967A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8C507-0DE0-4397-9FDF-A84CDFE37BAD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1D10E1-8F4C-4F0C-89AE-44A09B801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картинки пр ПДД\пдд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"/>
            <a:ext cx="7286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\Рабочий стол\картинки пр ПДД\пд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Рабочий стол\картинки пр ПДД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3350"/>
            <a:ext cx="7358063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\Рабочий стол\картинки пр ПДД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85750"/>
            <a:ext cx="866616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\Рабочий стол\картинки пр ПДД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7800"/>
            <a:ext cx="8072437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\Рабочий стол\картинки пр ПДД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34988"/>
            <a:ext cx="8001000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Рабочий стол\картинки пр ПДД\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357188"/>
            <a:ext cx="828516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\Рабочий стол\картинки пр ПДД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7786687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Admin\Рабочий стол\картинки пр ПДД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4295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\Рабочий стол\картинки пр ПДД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7643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Admin\Рабочий стол\картинки пр ПДД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78581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картинки пр ПДД\пд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00063"/>
            <a:ext cx="7000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Admin\Рабочий стол\картинки пр ПДД\пд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42875"/>
            <a:ext cx="8694737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Admin\Рабочий стол\картинки пр ПДД\пд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215312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Admin\Рабочий стол\картинки пр ПДД\пд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750093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\Рабочий стол\картинки пр ПДД\43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15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Admin\Рабочий стол\картинки пр ПДД\35 памятка для уч пдд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386763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Admin\Рабочий стол\картинки пр ПДД\пд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286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\Рабочий стол\картинки пр ПДД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0724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Рабочий стол\картинки пр ПДД\пд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33413"/>
            <a:ext cx="7643812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\Рабочий стол\картинки пр ПДД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50"/>
            <a:ext cx="7429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Admin\Рабочий стол\картинки пр ПДД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картинки пр ПДД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01638"/>
            <a:ext cx="7929563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Рабочий стол\картинки пр ПДД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81438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Рабочий стол\картинки пр ПДД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001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Викторина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6" charset="0"/>
              </a:rPr>
              <a:t> «Юный пешеход».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7813" indent="-22860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Проезжая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часть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дороги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с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твёрдым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покрытием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. </a:t>
            </a:r>
            <a:r>
              <a:rPr lang="ru-RU" b="1" i="1" u="sng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endParaRPr lang="en-US" b="1" i="1" u="sng" dirty="0" smtClean="0">
              <a:solidFill>
                <a:srgbClr val="00B050"/>
              </a:solidFill>
              <a:latin typeface="Times New Roman" pitchFamily="16" charset="0"/>
            </a:endParaRPr>
          </a:p>
          <a:p>
            <a:pPr marL="277813" indent="-22860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Человек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,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едущий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на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транспорте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. </a:t>
            </a:r>
            <a:r>
              <a:rPr lang="ru-RU" b="1" i="1" u="sng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endParaRPr lang="en-US" b="1" i="1" u="sng" dirty="0" smtClean="0">
              <a:solidFill>
                <a:srgbClr val="00B050"/>
              </a:solidFill>
              <a:latin typeface="Times New Roman" pitchFamily="16" charset="0"/>
            </a:endParaRPr>
          </a:p>
          <a:p>
            <a:pPr marL="277813" indent="-22860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Человек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,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совершающий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движения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пешком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. </a:t>
            </a:r>
            <a:r>
              <a:rPr lang="ru-RU" b="1" i="1" u="sng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endParaRPr lang="en-US" b="1" i="1" u="sng" dirty="0" smtClean="0">
              <a:solidFill>
                <a:srgbClr val="00B050"/>
              </a:solidFill>
              <a:latin typeface="Times New Roman" pitchFamily="16" charset="0"/>
            </a:endParaRPr>
          </a:p>
          <a:p>
            <a:pPr marL="277813" indent="-22860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Место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ожидания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автобуса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. </a:t>
            </a:r>
            <a:r>
              <a:rPr lang="ru-RU" b="1" i="1" u="sng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endParaRPr lang="en-US" b="1" i="1" u="sng" dirty="0" smtClean="0">
              <a:solidFill>
                <a:srgbClr val="00B050"/>
              </a:solidFill>
              <a:latin typeface="Times New Roman" pitchFamily="16" charset="0"/>
            </a:endParaRPr>
          </a:p>
          <a:p>
            <a:pPr marL="277813" indent="-22860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Номер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телефона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скорой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помощи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. </a:t>
            </a:r>
            <a:r>
              <a:rPr lang="ru-RU" b="1" i="1" u="sng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endParaRPr lang="en-US" b="1" i="1" u="sng" dirty="0" smtClean="0">
              <a:solidFill>
                <a:srgbClr val="00B050"/>
              </a:solidFill>
              <a:latin typeface="Times New Roman" pitchFamily="16" charset="0"/>
            </a:endParaRPr>
          </a:p>
          <a:p>
            <a:pPr marL="277813" indent="-22860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Многоместный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автомобиль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для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перевозки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пассажиров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.</a:t>
            </a:r>
            <a:r>
              <a:rPr lang="en-US" b="1" i="1" u="sng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ru-RU" b="1" i="1" u="sng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endParaRPr lang="en-US" b="1" i="1" u="sng" dirty="0" smtClean="0">
              <a:solidFill>
                <a:srgbClr val="00B050"/>
              </a:solidFill>
              <a:latin typeface="Times New Roman" pitchFamily="16" charset="0"/>
            </a:endParaRPr>
          </a:p>
          <a:p>
            <a:pPr marL="277813" indent="-22860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Трёхглазый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постовой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. </a:t>
            </a:r>
            <a:r>
              <a:rPr lang="ru-RU" b="1" i="1" u="sng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endParaRPr lang="en-US" b="1" i="1" u="sng" dirty="0" smtClean="0">
              <a:solidFill>
                <a:srgbClr val="00B050"/>
              </a:solidFill>
              <a:latin typeface="Times New Roman" pitchFamily="16" charset="0"/>
            </a:endParaRPr>
          </a:p>
          <a:p>
            <a:pPr marL="277813" indent="-22860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Дорожка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вдоль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дороги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,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не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для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6" charset="0"/>
              </a:rPr>
              <a:t>машин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6" charset="0"/>
              </a:rPr>
              <a:t>. </a:t>
            </a:r>
            <a:r>
              <a:rPr lang="ru-RU" b="1" i="1" u="sng" dirty="0" smtClean="0">
                <a:solidFill>
                  <a:srgbClr val="00B050"/>
                </a:solidFill>
                <a:latin typeface="Times New Roman" pitchFamily="16" charset="0"/>
              </a:rPr>
              <a:t> </a:t>
            </a:r>
            <a:endParaRPr lang="en-US" b="1" i="1" u="sng" dirty="0" smtClean="0">
              <a:solidFill>
                <a:srgbClr val="00B050"/>
              </a:solidFill>
              <a:latin typeface="Times New Roman" pitchFamily="1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37</Words>
  <Application>Microsoft Office PowerPoint</Application>
  <PresentationFormat>Экран (4:3)</PresentationFormat>
  <Paragraphs>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Викторина «Юный пешеход».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10</cp:revision>
  <dcterms:created xsi:type="dcterms:W3CDTF">2014-10-07T12:18:49Z</dcterms:created>
  <dcterms:modified xsi:type="dcterms:W3CDTF">2015-10-27T17:32:26Z</dcterms:modified>
</cp:coreProperties>
</file>